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58" r:id="rId4"/>
    <p:sldId id="269" r:id="rId5"/>
    <p:sldId id="259" r:id="rId6"/>
    <p:sldId id="260" r:id="rId7"/>
    <p:sldId id="261" r:id="rId8"/>
    <p:sldId id="263" r:id="rId9"/>
    <p:sldId id="262" r:id="rId10"/>
    <p:sldId id="264" r:id="rId11"/>
    <p:sldId id="265" r:id="rId12"/>
    <p:sldId id="266" r:id="rId13"/>
    <p:sldId id="267" r:id="rId14"/>
    <p:sldId id="268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B0FF1"/>
    <a:srgbClr val="938B1D"/>
    <a:srgbClr val="B8FAFA"/>
    <a:srgbClr val="F4DDFB"/>
    <a:srgbClr val="FF938B"/>
    <a:srgbClr val="1BE5B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46" d="100"/>
          <a:sy n="46" d="100"/>
        </p:scale>
        <p:origin x="-600" y="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53138D-8FC9-4B32-B737-5E91F29C8F06}" type="datetimeFigureOut">
              <a:rPr lang="en-US" smtClean="0"/>
              <a:pPr/>
              <a:t>2/19/2015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D4416F-6420-47BF-833D-E9FB33565FEC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09802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DC6C1C-B53B-4F50-81E7-990FA216DA46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0DC83-46F0-4D47-8649-0C49C4C3BA77}" type="datetimeFigureOut">
              <a:rPr lang="en-US" smtClean="0"/>
              <a:pPr/>
              <a:t>2/19/2015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D32CE-6D2F-4337-AE72-DF199B9109D9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0DC83-46F0-4D47-8649-0C49C4C3BA77}" type="datetimeFigureOut">
              <a:rPr lang="en-US" smtClean="0"/>
              <a:pPr/>
              <a:t>2/19/2015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D32CE-6D2F-4337-AE72-DF199B9109D9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0DC83-46F0-4D47-8649-0C49C4C3BA77}" type="datetimeFigureOut">
              <a:rPr lang="en-US" smtClean="0"/>
              <a:pPr/>
              <a:t>2/19/2015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D32CE-6D2F-4337-AE72-DF199B9109D9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0DC83-46F0-4D47-8649-0C49C4C3BA77}" type="datetimeFigureOut">
              <a:rPr lang="en-US" smtClean="0"/>
              <a:pPr/>
              <a:t>2/19/2015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D32CE-6D2F-4337-AE72-DF199B9109D9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0DC83-46F0-4D47-8649-0C49C4C3BA77}" type="datetimeFigureOut">
              <a:rPr lang="en-US" smtClean="0"/>
              <a:pPr/>
              <a:t>2/19/2015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D32CE-6D2F-4337-AE72-DF199B9109D9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0DC83-46F0-4D47-8649-0C49C4C3BA77}" type="datetimeFigureOut">
              <a:rPr lang="en-US" smtClean="0"/>
              <a:pPr/>
              <a:t>2/19/2015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D32CE-6D2F-4337-AE72-DF199B9109D9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0DC83-46F0-4D47-8649-0C49C4C3BA77}" type="datetimeFigureOut">
              <a:rPr lang="en-US" smtClean="0"/>
              <a:pPr/>
              <a:t>2/19/2015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D32CE-6D2F-4337-AE72-DF199B9109D9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0DC83-46F0-4D47-8649-0C49C4C3BA77}" type="datetimeFigureOut">
              <a:rPr lang="en-US" smtClean="0"/>
              <a:pPr/>
              <a:t>2/19/2015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D32CE-6D2F-4337-AE72-DF199B9109D9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0DC83-46F0-4D47-8649-0C49C4C3BA77}" type="datetimeFigureOut">
              <a:rPr lang="en-US" smtClean="0"/>
              <a:pPr/>
              <a:t>2/19/2015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D32CE-6D2F-4337-AE72-DF199B9109D9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0DC83-46F0-4D47-8649-0C49C4C3BA77}" type="datetimeFigureOut">
              <a:rPr lang="en-US" smtClean="0"/>
              <a:pPr/>
              <a:t>2/19/2015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D32CE-6D2F-4337-AE72-DF199B9109D9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0DC83-46F0-4D47-8649-0C49C4C3BA77}" type="datetimeFigureOut">
              <a:rPr lang="en-US" smtClean="0"/>
              <a:pPr/>
              <a:t>2/19/2015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D32CE-6D2F-4337-AE72-DF199B9109D9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10DC83-46F0-4D47-8649-0C49C4C3BA77}" type="datetimeFigureOut">
              <a:rPr lang="en-US" smtClean="0"/>
              <a:pPr/>
              <a:t>2/19/2015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AD32CE-6D2F-4337-AE72-DF199B9109D9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04800"/>
            <a:ext cx="7772400" cy="1470025"/>
          </a:xfrm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b="1" dirty="0" smtClean="0">
                <a:latin typeface="Comic Sans MS" pitchFamily="66" charset="0"/>
              </a:rPr>
              <a:t>Wish / If only</a:t>
            </a:r>
            <a:endParaRPr lang="en-US" b="1" dirty="0">
              <a:latin typeface="Comic Sans MS" pitchFamily="66" charset="0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2514600" y="2209800"/>
            <a:ext cx="5562600" cy="1066800"/>
          </a:xfrm>
          <a:prstGeom prst="roundRect">
            <a:avLst/>
          </a:prstGeom>
          <a:solidFill>
            <a:srgbClr val="3366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b="1" dirty="0" smtClean="0">
                <a:solidFill>
                  <a:schemeClr val="accent6">
                    <a:lumMod val="40000"/>
                    <a:lumOff val="60000"/>
                  </a:schemeClr>
                </a:solidFill>
                <a:latin typeface="Comic Sans MS" pitchFamily="66" charset="0"/>
              </a:rPr>
              <a:t>Wish/ If only + past simple</a:t>
            </a:r>
          </a:p>
        </p:txBody>
      </p:sp>
      <p:sp>
        <p:nvSpPr>
          <p:cNvPr id="5" name="5-Point Star 4"/>
          <p:cNvSpPr/>
          <p:nvPr/>
        </p:nvSpPr>
        <p:spPr>
          <a:xfrm>
            <a:off x="1219200" y="2133600"/>
            <a:ext cx="1219200" cy="990600"/>
          </a:xfrm>
          <a:prstGeom prst="star5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/>
              <a:t>1</a:t>
            </a:r>
            <a:endParaRPr lang="en-US" sz="2000" b="1" dirty="0"/>
          </a:p>
        </p:txBody>
      </p:sp>
      <p:sp>
        <p:nvSpPr>
          <p:cNvPr id="8" name="Rounded Rectangle 7"/>
          <p:cNvSpPr/>
          <p:nvPr/>
        </p:nvSpPr>
        <p:spPr>
          <a:xfrm>
            <a:off x="838200" y="3581400"/>
            <a:ext cx="7696200" cy="1600200"/>
          </a:xfrm>
          <a:prstGeom prst="roundRect">
            <a:avLst/>
          </a:prstGeom>
          <a:solidFill>
            <a:srgbClr val="CCFF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3200" b="1" dirty="0" smtClean="0">
              <a:solidFill>
                <a:schemeClr val="tx1"/>
              </a:solidFill>
            </a:endParaRPr>
          </a:p>
          <a:p>
            <a:pPr algn="ctr"/>
            <a:r>
              <a:rPr lang="en-US" sz="2400" b="1" dirty="0" smtClean="0">
                <a:solidFill>
                  <a:schemeClr val="tx1"/>
                </a:solidFill>
                <a:latin typeface="Comic Sans MS" pitchFamily="66" charset="0"/>
              </a:rPr>
              <a:t>Talking about </a:t>
            </a:r>
            <a:r>
              <a:rPr lang="en-US" sz="2400" b="1" dirty="0" smtClean="0">
                <a:solidFill>
                  <a:srgbClr val="FF0000"/>
                </a:solidFill>
                <a:latin typeface="Comic Sans MS" pitchFamily="66" charset="0"/>
              </a:rPr>
              <a:t>the present </a:t>
            </a:r>
            <a:r>
              <a:rPr lang="en-US" sz="2400" b="1" dirty="0" smtClean="0">
                <a:solidFill>
                  <a:schemeClr val="tx1"/>
                </a:solidFill>
                <a:latin typeface="Comic Sans MS" pitchFamily="66" charset="0"/>
              </a:rPr>
              <a:t>– things that haven’t come true now and things that might come true in the future:</a:t>
            </a:r>
          </a:p>
          <a:p>
            <a:endParaRPr lang="en-US" sz="3200" b="1" dirty="0" smtClean="0">
              <a:solidFill>
                <a:schemeClr val="tx1"/>
              </a:solidFill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914400" y="5410200"/>
            <a:ext cx="7620000" cy="762000"/>
          </a:xfrm>
          <a:prstGeom prst="roundRect">
            <a:avLst/>
          </a:prstGeom>
          <a:solidFill>
            <a:srgbClr val="9999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Comic Sans MS" pitchFamily="66" charset="0"/>
              </a:rPr>
              <a:t>I wish I </a:t>
            </a:r>
            <a:r>
              <a:rPr lang="en-US" sz="2800" b="1" dirty="0" smtClean="0">
                <a:solidFill>
                  <a:srgbClr val="FF0000"/>
                </a:solidFill>
                <a:latin typeface="Comic Sans MS" pitchFamily="66" charset="0"/>
              </a:rPr>
              <a:t>could speak </a:t>
            </a:r>
            <a:r>
              <a:rPr lang="en-US" sz="2800" b="1" dirty="0" smtClean="0">
                <a:solidFill>
                  <a:schemeClr val="tx1"/>
                </a:solidFill>
                <a:latin typeface="Comic Sans MS" pitchFamily="66" charset="0"/>
              </a:rPr>
              <a:t>French.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762000" y="304800"/>
            <a:ext cx="7772400" cy="147002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It’s time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762000" y="2133600"/>
            <a:ext cx="7696200" cy="1371600"/>
          </a:xfrm>
          <a:prstGeom prst="round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Comic Sans MS" pitchFamily="66" charset="0"/>
              </a:rPr>
              <a:t>To say that something should have been done already, about time and high time can be used.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62000" y="3810000"/>
            <a:ext cx="7696200" cy="762000"/>
          </a:xfrm>
          <a:prstGeom prst="round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Comic Sans MS" pitchFamily="66" charset="0"/>
              </a:rPr>
              <a:t>It’s about time we went home.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762000" y="4800600"/>
            <a:ext cx="7696200" cy="762000"/>
          </a:xfrm>
          <a:prstGeom prst="round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Comic Sans MS" pitchFamily="66" charset="0"/>
              </a:rPr>
              <a:t>It’s high time we went home.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762000" y="304800"/>
            <a:ext cx="7772400" cy="147002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Would rather/ would sooner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762000" y="1981200"/>
            <a:ext cx="4724400" cy="762000"/>
          </a:xfrm>
          <a:prstGeom prst="roundRect">
            <a:avLst/>
          </a:prstGeom>
          <a:solidFill>
            <a:srgbClr val="FF93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Comic Sans MS" pitchFamily="66" charset="0"/>
              </a:rPr>
              <a:t>Prefer to + infinitive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838200" y="3124200"/>
            <a:ext cx="7696200" cy="762000"/>
          </a:xfrm>
          <a:prstGeom prst="round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Comic Sans MS" pitchFamily="66" charset="0"/>
              </a:rPr>
              <a:t>1. Would rather / would sooner + </a:t>
            </a:r>
            <a:r>
              <a:rPr lang="en-US" sz="2800" b="1" dirty="0" err="1" smtClean="0">
                <a:solidFill>
                  <a:schemeClr val="tx1"/>
                </a:solidFill>
                <a:latin typeface="Comic Sans MS" pitchFamily="66" charset="0"/>
              </a:rPr>
              <a:t>inf</a:t>
            </a:r>
            <a:endParaRPr lang="en-US" sz="2800" b="1" dirty="0" smtClean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838200" y="4114800"/>
            <a:ext cx="7696200" cy="1447800"/>
          </a:xfrm>
          <a:prstGeom prst="roundRect">
            <a:avLst/>
          </a:prstGeom>
          <a:solidFill>
            <a:srgbClr val="B8FAF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tx1"/>
                </a:solidFill>
                <a:latin typeface="Comic Sans MS" pitchFamily="66" charset="0"/>
              </a:rPr>
              <a:t>To express a preference about general situation or event or about a possible future situation or event.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838200" y="5715000"/>
            <a:ext cx="7696200" cy="762000"/>
          </a:xfrm>
          <a:prstGeom prst="round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tx1"/>
                </a:solidFill>
                <a:latin typeface="Comic Sans MS" pitchFamily="66" charset="0"/>
              </a:rPr>
              <a:t>I’d rather/ I’d sooner </a:t>
            </a:r>
            <a:r>
              <a:rPr lang="en-US" sz="2400" b="1" dirty="0" smtClean="0">
                <a:solidFill>
                  <a:srgbClr val="FF0000"/>
                </a:solidFill>
                <a:latin typeface="Comic Sans MS" pitchFamily="66" charset="0"/>
              </a:rPr>
              <a:t>travel</a:t>
            </a:r>
            <a:r>
              <a:rPr lang="en-US" sz="2400" b="1" dirty="0" smtClean="0">
                <a:solidFill>
                  <a:schemeClr val="tx1"/>
                </a:solidFill>
                <a:latin typeface="Comic Sans MS" pitchFamily="66" charset="0"/>
              </a:rPr>
              <a:t> the world than go to university.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5562600" y="2057400"/>
            <a:ext cx="3048000" cy="685800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4000" dirty="0" smtClean="0"/>
              <a:t> </a:t>
            </a:r>
            <a:r>
              <a:rPr lang="th-TH" sz="3600" dirty="0" smtClean="0"/>
              <a:t>ชอบที่จะ </a:t>
            </a:r>
            <a:r>
              <a:rPr lang="en-US" sz="3600" dirty="0" smtClean="0"/>
              <a:t>..</a:t>
            </a:r>
            <a:r>
              <a:rPr lang="th-TH" sz="3600" dirty="0" smtClean="0"/>
              <a:t>มากกว่า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762000" y="381000"/>
            <a:ext cx="7696200" cy="1143000"/>
          </a:xfrm>
          <a:prstGeom prst="roundRect">
            <a:avLst/>
          </a:prstGeom>
          <a:solidFill>
            <a:srgbClr val="F4DDF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Comic Sans MS" pitchFamily="66" charset="0"/>
              </a:rPr>
              <a:t>2</a:t>
            </a:r>
            <a:r>
              <a:rPr lang="en-US" sz="2800" b="1" dirty="0" smtClean="0">
                <a:solidFill>
                  <a:schemeClr val="tx1"/>
                </a:solidFill>
                <a:latin typeface="Comic Sans MS" pitchFamily="66" charset="0"/>
              </a:rPr>
              <a:t>. Would rather / would sooner +subject + present simple / past simple 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685800" y="1752600"/>
            <a:ext cx="7696200" cy="1447800"/>
          </a:xfrm>
          <a:prstGeom prst="round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tx1"/>
                </a:solidFill>
                <a:latin typeface="Comic Sans MS" pitchFamily="66" charset="0"/>
              </a:rPr>
              <a:t>To express a preference for another person or thing to do or not do something </a:t>
            </a:r>
            <a:r>
              <a:rPr lang="en-US" sz="2400" b="1" dirty="0" smtClean="0">
                <a:solidFill>
                  <a:srgbClr val="FF0000"/>
                </a:solidFill>
                <a:latin typeface="Comic Sans MS" pitchFamily="66" charset="0"/>
              </a:rPr>
              <a:t>generally or in the future. 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62000" y="3352800"/>
            <a:ext cx="7696200" cy="762000"/>
          </a:xfrm>
          <a:prstGeom prst="round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tx1"/>
                </a:solidFill>
                <a:latin typeface="Comic Sans MS" pitchFamily="66" charset="0"/>
              </a:rPr>
              <a:t>I would rather </a:t>
            </a:r>
            <a:r>
              <a:rPr lang="en-US" sz="2400" b="1" dirty="0" smtClean="0">
                <a:solidFill>
                  <a:srgbClr val="FF0000"/>
                </a:solidFill>
                <a:latin typeface="Comic Sans MS" pitchFamily="66" charset="0"/>
              </a:rPr>
              <a:t>she works</a:t>
            </a:r>
            <a:r>
              <a:rPr lang="en-US" sz="2400" b="1" dirty="0" smtClean="0">
                <a:solidFill>
                  <a:schemeClr val="tx1"/>
                </a:solidFill>
                <a:latin typeface="Comic Sans MS" pitchFamily="66" charset="0"/>
              </a:rPr>
              <a:t> than does nothing.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62000" y="4343400"/>
            <a:ext cx="7696200" cy="914400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tx1"/>
                </a:solidFill>
                <a:latin typeface="Comic Sans MS" pitchFamily="66" charset="0"/>
              </a:rPr>
              <a:t>The use of past simple expresses the preference a little more politely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762000" y="5486400"/>
            <a:ext cx="7696200" cy="914400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tx1"/>
                </a:solidFill>
                <a:latin typeface="Comic Sans MS" pitchFamily="66" charset="0"/>
              </a:rPr>
              <a:t>He’d sooner you </a:t>
            </a:r>
            <a:r>
              <a:rPr lang="en-US" sz="2400" b="1" dirty="0" smtClean="0">
                <a:solidFill>
                  <a:srgbClr val="FF0000"/>
                </a:solidFill>
                <a:latin typeface="Comic Sans MS" pitchFamily="66" charset="0"/>
              </a:rPr>
              <a:t>didn’t tell </a:t>
            </a:r>
            <a:r>
              <a:rPr lang="en-US" sz="2400" b="1" dirty="0" smtClean="0">
                <a:solidFill>
                  <a:schemeClr val="tx1"/>
                </a:solidFill>
                <a:latin typeface="Comic Sans MS" pitchFamily="66" charset="0"/>
              </a:rPr>
              <a:t>anyone about the interview yet.</a:t>
            </a:r>
          </a:p>
        </p:txBody>
      </p:sp>
      <p:sp>
        <p:nvSpPr>
          <p:cNvPr id="9" name="Sun 8"/>
          <p:cNvSpPr/>
          <p:nvPr/>
        </p:nvSpPr>
        <p:spPr>
          <a:xfrm>
            <a:off x="228600" y="3276600"/>
            <a:ext cx="762000" cy="685800"/>
          </a:xfrm>
          <a:prstGeom prst="sun">
            <a:avLst/>
          </a:prstGeom>
          <a:solidFill>
            <a:srgbClr val="AB0FF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Sun 9"/>
          <p:cNvSpPr/>
          <p:nvPr/>
        </p:nvSpPr>
        <p:spPr>
          <a:xfrm>
            <a:off x="304800" y="5486400"/>
            <a:ext cx="762000" cy="685800"/>
          </a:xfrm>
          <a:prstGeom prst="sun">
            <a:avLst/>
          </a:prstGeom>
          <a:solidFill>
            <a:srgbClr val="AB0FF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762000" y="381000"/>
            <a:ext cx="7696200" cy="2133600"/>
          </a:xfrm>
          <a:prstGeom prst="roundRect">
            <a:avLst/>
          </a:prstGeom>
          <a:solidFill>
            <a:srgbClr val="F4DDF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tx1"/>
                </a:solidFill>
                <a:latin typeface="Comic Sans MS" pitchFamily="66" charset="0"/>
              </a:rPr>
              <a:t>3. In formal contexts the subjunctive is used. Instead of the </a:t>
            </a:r>
            <a:r>
              <a:rPr lang="en-US" sz="2400" b="1" dirty="0" smtClean="0">
                <a:solidFill>
                  <a:srgbClr val="FF0000"/>
                </a:solidFill>
                <a:latin typeface="Comic Sans MS" pitchFamily="66" charset="0"/>
              </a:rPr>
              <a:t>present simple </a:t>
            </a:r>
            <a:r>
              <a:rPr lang="en-US" sz="2400" b="1" dirty="0" smtClean="0">
                <a:solidFill>
                  <a:schemeClr val="tx1"/>
                </a:solidFill>
                <a:latin typeface="Comic Sans MS" pitchFamily="66" charset="0"/>
              </a:rPr>
              <a:t>we use the </a:t>
            </a:r>
            <a:r>
              <a:rPr lang="en-US" sz="2400" b="1" dirty="0" smtClean="0">
                <a:solidFill>
                  <a:srgbClr val="FF0000"/>
                </a:solidFill>
                <a:latin typeface="Comic Sans MS" pitchFamily="66" charset="0"/>
              </a:rPr>
              <a:t>infinitive </a:t>
            </a:r>
            <a:r>
              <a:rPr lang="en-US" sz="2400" b="1" u="sng" dirty="0" smtClean="0">
                <a:solidFill>
                  <a:srgbClr val="FF0000"/>
                </a:solidFill>
                <a:latin typeface="Comic Sans MS" pitchFamily="66" charset="0"/>
              </a:rPr>
              <a:t>without to</a:t>
            </a:r>
            <a:r>
              <a:rPr lang="en-US" sz="2400" b="1" dirty="0" smtClean="0">
                <a:solidFill>
                  <a:schemeClr val="tx1"/>
                </a:solidFill>
                <a:latin typeface="Comic Sans MS" pitchFamily="66" charset="0"/>
              </a:rPr>
              <a:t>; </a:t>
            </a:r>
            <a:r>
              <a:rPr lang="en-US" sz="2400" b="1" u="sng" dirty="0" smtClean="0">
                <a:solidFill>
                  <a:srgbClr val="FF0000"/>
                </a:solidFill>
                <a:latin typeface="Comic Sans MS" pitchFamily="66" charset="0"/>
              </a:rPr>
              <a:t>past subjunctive </a:t>
            </a:r>
            <a:r>
              <a:rPr lang="en-US" sz="2400" b="1" dirty="0" smtClean="0">
                <a:solidFill>
                  <a:schemeClr val="tx1"/>
                </a:solidFill>
                <a:latin typeface="Comic Sans MS" pitchFamily="66" charset="0"/>
              </a:rPr>
              <a:t>is the same as </a:t>
            </a:r>
            <a:r>
              <a:rPr lang="en-US" sz="2400" b="1" dirty="0" smtClean="0">
                <a:solidFill>
                  <a:srgbClr val="FF0000"/>
                </a:solidFill>
                <a:latin typeface="Comic Sans MS" pitchFamily="66" charset="0"/>
              </a:rPr>
              <a:t>past simple </a:t>
            </a:r>
            <a:r>
              <a:rPr lang="en-US" sz="2400" b="1" dirty="0" smtClean="0">
                <a:solidFill>
                  <a:schemeClr val="tx1"/>
                </a:solidFill>
                <a:latin typeface="Comic Sans MS" pitchFamily="66" charset="0"/>
              </a:rPr>
              <a:t>except for be, where the past subjunctive always uses </a:t>
            </a:r>
            <a:r>
              <a:rPr lang="en-US" sz="2400" b="1" dirty="0" smtClean="0">
                <a:solidFill>
                  <a:srgbClr val="FF0000"/>
                </a:solidFill>
                <a:latin typeface="Comic Sans MS" pitchFamily="66" charset="0"/>
              </a:rPr>
              <a:t>were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762000" y="2819400"/>
            <a:ext cx="7696200" cy="762000"/>
          </a:xfrm>
          <a:prstGeom prst="roundRect">
            <a:avLst/>
          </a:prstGeom>
          <a:solidFill>
            <a:srgbClr val="B8FAF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tx1"/>
                </a:solidFill>
                <a:latin typeface="Comic Sans MS" pitchFamily="66" charset="0"/>
              </a:rPr>
              <a:t>I’d rather he </a:t>
            </a:r>
            <a:r>
              <a:rPr lang="en-US" sz="2400" b="1" dirty="0" smtClean="0">
                <a:solidFill>
                  <a:srgbClr val="FF0000"/>
                </a:solidFill>
                <a:latin typeface="Comic Sans MS" pitchFamily="66" charset="0"/>
              </a:rPr>
              <a:t>go</a:t>
            </a:r>
            <a:r>
              <a:rPr lang="en-US" sz="2400" b="1" dirty="0" smtClean="0">
                <a:solidFill>
                  <a:schemeClr val="tx1"/>
                </a:solidFill>
                <a:latin typeface="Comic Sans MS" pitchFamily="66" charset="0"/>
              </a:rPr>
              <a:t> now.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838200" y="3810000"/>
            <a:ext cx="7696200" cy="762000"/>
          </a:xfrm>
          <a:prstGeom prst="roundRect">
            <a:avLst/>
          </a:prstGeom>
          <a:solidFill>
            <a:srgbClr val="B8FAF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tx1"/>
                </a:solidFill>
                <a:latin typeface="Comic Sans MS" pitchFamily="66" charset="0"/>
              </a:rPr>
              <a:t>I’d sooner she </a:t>
            </a:r>
            <a:r>
              <a:rPr lang="en-US" sz="2400" b="1" dirty="0" smtClean="0">
                <a:solidFill>
                  <a:srgbClr val="FF0000"/>
                </a:solidFill>
                <a:latin typeface="Comic Sans MS" pitchFamily="66" charset="0"/>
              </a:rPr>
              <a:t>were</a:t>
            </a:r>
            <a:r>
              <a:rPr lang="en-US" sz="2400" b="1" dirty="0" smtClean="0">
                <a:solidFill>
                  <a:schemeClr val="tx1"/>
                </a:solidFill>
                <a:latin typeface="Comic Sans MS" pitchFamily="66" charset="0"/>
              </a:rPr>
              <a:t> happy in her work.</a:t>
            </a:r>
          </a:p>
        </p:txBody>
      </p:sp>
      <p:pic>
        <p:nvPicPr>
          <p:cNvPr id="7" name="Picture 4" descr="http://www.getchocolatey.co.uk/assets/img/woman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1000" y="3429000"/>
            <a:ext cx="2169867" cy="28956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762000" y="381000"/>
            <a:ext cx="7696200" cy="1066800"/>
          </a:xfrm>
          <a:prstGeom prst="roundRect">
            <a:avLst/>
          </a:prstGeom>
          <a:solidFill>
            <a:srgbClr val="F4DDF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tx1"/>
                </a:solidFill>
                <a:latin typeface="Comic Sans MS" pitchFamily="66" charset="0"/>
              </a:rPr>
              <a:t>4. Would rather / would sooner+ </a:t>
            </a:r>
            <a:r>
              <a:rPr lang="en-US" sz="2400" b="1" dirty="0" smtClean="0">
                <a:solidFill>
                  <a:srgbClr val="FF0000"/>
                </a:solidFill>
                <a:latin typeface="Comic Sans MS" pitchFamily="66" charset="0"/>
              </a:rPr>
              <a:t>have + past participle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762000" y="1600200"/>
            <a:ext cx="7696200" cy="914400"/>
          </a:xfrm>
          <a:prstGeom prst="roundRect">
            <a:avLst/>
          </a:prstGeom>
          <a:solidFill>
            <a:srgbClr val="B8FAF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tx1"/>
                </a:solidFill>
                <a:latin typeface="Comic Sans MS" pitchFamily="66" charset="0"/>
              </a:rPr>
              <a:t>When he was young, he’d rather </a:t>
            </a:r>
            <a:r>
              <a:rPr lang="en-US" sz="2400" b="1" dirty="0" smtClean="0">
                <a:solidFill>
                  <a:srgbClr val="FF0000"/>
                </a:solidFill>
                <a:latin typeface="Comic Sans MS" pitchFamily="66" charset="0"/>
              </a:rPr>
              <a:t>have been </a:t>
            </a:r>
            <a:r>
              <a:rPr lang="en-US" sz="2400" b="1" dirty="0" smtClean="0">
                <a:solidFill>
                  <a:schemeClr val="tx1"/>
                </a:solidFill>
                <a:latin typeface="Comic Sans MS" pitchFamily="66" charset="0"/>
              </a:rPr>
              <a:t>a photographer than an actor.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685800" y="2819400"/>
            <a:ext cx="7848600" cy="1143000"/>
          </a:xfrm>
          <a:prstGeom prst="roundRect">
            <a:avLst/>
          </a:prstGeom>
          <a:solidFill>
            <a:srgbClr val="F4DDF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tx1"/>
                </a:solidFill>
                <a:latin typeface="Comic Sans MS" pitchFamily="66" charset="0"/>
              </a:rPr>
              <a:t>5. Would rather / would sooner + subject + </a:t>
            </a:r>
            <a:r>
              <a:rPr lang="en-US" sz="2400" b="1" dirty="0" smtClean="0">
                <a:solidFill>
                  <a:srgbClr val="FF0000"/>
                </a:solidFill>
                <a:latin typeface="Comic Sans MS" pitchFamily="66" charset="0"/>
              </a:rPr>
              <a:t>past perfect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62000" y="4191000"/>
            <a:ext cx="7696200" cy="914400"/>
          </a:xfrm>
          <a:prstGeom prst="roundRect">
            <a:avLst/>
          </a:prstGeom>
          <a:solidFill>
            <a:srgbClr val="B8FAF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tx1"/>
                </a:solidFill>
                <a:latin typeface="Comic Sans MS" pitchFamily="66" charset="0"/>
              </a:rPr>
              <a:t>I’d rather you </a:t>
            </a:r>
            <a:r>
              <a:rPr lang="en-US" sz="2400" b="1" dirty="0" smtClean="0">
                <a:solidFill>
                  <a:srgbClr val="FF0000"/>
                </a:solidFill>
                <a:latin typeface="Comic Sans MS" pitchFamily="66" charset="0"/>
              </a:rPr>
              <a:t>had asked </a:t>
            </a:r>
            <a:r>
              <a:rPr lang="en-US" sz="2400" b="1" dirty="0" smtClean="0">
                <a:solidFill>
                  <a:schemeClr val="tx1"/>
                </a:solidFill>
                <a:latin typeface="Comic Sans MS" pitchFamily="66" charset="0"/>
              </a:rPr>
              <a:t>me before you </a:t>
            </a:r>
            <a:r>
              <a:rPr lang="en-US" sz="2400" b="1" dirty="0" smtClean="0">
                <a:solidFill>
                  <a:srgbClr val="FF0000"/>
                </a:solidFill>
                <a:latin typeface="Comic Sans MS" pitchFamily="66" charset="0"/>
              </a:rPr>
              <a:t>borrowed </a:t>
            </a:r>
            <a:r>
              <a:rPr lang="en-US" sz="2400" b="1" dirty="0" smtClean="0">
                <a:solidFill>
                  <a:schemeClr val="tx1"/>
                </a:solidFill>
                <a:latin typeface="Comic Sans MS" pitchFamily="66" charset="0"/>
              </a:rPr>
              <a:t>the car yesterday.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838200" y="5257800"/>
            <a:ext cx="7696200" cy="914400"/>
          </a:xfrm>
          <a:prstGeom prst="roundRect">
            <a:avLst/>
          </a:prstGeom>
          <a:solidFill>
            <a:srgbClr val="B8FAF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tx1"/>
                </a:solidFill>
                <a:latin typeface="Comic Sans MS" pitchFamily="66" charset="0"/>
              </a:rPr>
              <a:t>I’d rather it </a:t>
            </a:r>
            <a:r>
              <a:rPr lang="en-US" sz="2400" b="1" dirty="0" smtClean="0">
                <a:solidFill>
                  <a:srgbClr val="FF0000"/>
                </a:solidFill>
                <a:latin typeface="Comic Sans MS" pitchFamily="66" charset="0"/>
              </a:rPr>
              <a:t>hadn’t rained </a:t>
            </a:r>
            <a:r>
              <a:rPr lang="en-US" sz="2400" b="1" dirty="0" smtClean="0">
                <a:solidFill>
                  <a:schemeClr val="tx1"/>
                </a:solidFill>
                <a:latin typeface="Comic Sans MS" pitchFamily="66" charset="0"/>
              </a:rPr>
              <a:t>all through the holiday.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2133600" y="2438400"/>
            <a:ext cx="5562600" cy="1066800"/>
          </a:xfrm>
          <a:prstGeom prst="round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b="1" dirty="0" smtClean="0">
                <a:solidFill>
                  <a:schemeClr val="tx1"/>
                </a:solidFill>
                <a:latin typeface="Comic Sans MS" pitchFamily="66" charset="0"/>
              </a:rPr>
              <a:t>Wish/ If only + past perfect</a:t>
            </a:r>
          </a:p>
        </p:txBody>
      </p:sp>
      <p:sp>
        <p:nvSpPr>
          <p:cNvPr id="6" name="5-Point Star 5"/>
          <p:cNvSpPr/>
          <p:nvPr/>
        </p:nvSpPr>
        <p:spPr>
          <a:xfrm>
            <a:off x="838200" y="2362200"/>
            <a:ext cx="1219200" cy="990600"/>
          </a:xfrm>
          <a:prstGeom prst="star5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/>
              <a:t>2</a:t>
            </a:r>
            <a:endParaRPr lang="en-US" sz="2000" b="1" dirty="0"/>
          </a:p>
        </p:txBody>
      </p:sp>
      <p:sp>
        <p:nvSpPr>
          <p:cNvPr id="7" name="Rounded Rectangle 6"/>
          <p:cNvSpPr/>
          <p:nvPr/>
        </p:nvSpPr>
        <p:spPr>
          <a:xfrm>
            <a:off x="762000" y="3886200"/>
            <a:ext cx="7696200" cy="1066800"/>
          </a:xfrm>
          <a:prstGeom prst="roundRect">
            <a:avLst/>
          </a:prstGeom>
          <a:solidFill>
            <a:srgbClr val="CCFF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3200" b="1" dirty="0" smtClean="0">
              <a:solidFill>
                <a:schemeClr val="tx1"/>
              </a:solidFill>
            </a:endParaRPr>
          </a:p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Comic Sans MS" pitchFamily="66" charset="0"/>
              </a:rPr>
              <a:t>Talking about the </a:t>
            </a:r>
            <a:r>
              <a:rPr lang="en-US" sz="2800" b="1" dirty="0" smtClean="0">
                <a:solidFill>
                  <a:srgbClr val="FF0000"/>
                </a:solidFill>
                <a:latin typeface="Comic Sans MS" pitchFamily="66" charset="0"/>
              </a:rPr>
              <a:t>past </a:t>
            </a:r>
            <a:r>
              <a:rPr lang="en-US" sz="2800" b="1" dirty="0" smtClean="0">
                <a:solidFill>
                  <a:schemeClr val="tx1"/>
                </a:solidFill>
                <a:latin typeface="Comic Sans MS" pitchFamily="66" charset="0"/>
              </a:rPr>
              <a:t>– things you regret doing/not doing: </a:t>
            </a:r>
          </a:p>
          <a:p>
            <a:endParaRPr lang="en-US" sz="3200" b="1" dirty="0" smtClean="0">
              <a:solidFill>
                <a:schemeClr val="tx1"/>
              </a:solidFill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838200" y="5181600"/>
            <a:ext cx="7620000" cy="1066800"/>
          </a:xfrm>
          <a:prstGeom prst="roundRect">
            <a:avLst/>
          </a:prstGeom>
          <a:solidFill>
            <a:srgbClr val="9999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Comic Sans MS" pitchFamily="66" charset="0"/>
              </a:rPr>
              <a:t>I wish I </a:t>
            </a:r>
            <a:r>
              <a:rPr lang="en-US" sz="2800" b="1" dirty="0" smtClean="0">
                <a:solidFill>
                  <a:srgbClr val="FF0000"/>
                </a:solidFill>
                <a:latin typeface="Comic Sans MS" pitchFamily="66" charset="0"/>
              </a:rPr>
              <a:t>hadn’t been </a:t>
            </a:r>
            <a:r>
              <a:rPr lang="en-US" sz="2800" b="1" dirty="0" smtClean="0">
                <a:solidFill>
                  <a:schemeClr val="tx1"/>
                </a:solidFill>
                <a:latin typeface="Comic Sans MS" pitchFamily="66" charset="0"/>
              </a:rPr>
              <a:t>so rude to my mother last night.</a:t>
            </a: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762000" y="304800"/>
            <a:ext cx="7772400" cy="147002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Wish / If only</a:t>
            </a:r>
            <a:endParaRPr kumimoji="0" lang="en-US" sz="44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mic Sans MS" pitchFamily="66" charset="0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762000" y="304800"/>
            <a:ext cx="7772400" cy="147002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Wish / If only</a:t>
            </a:r>
            <a:endParaRPr kumimoji="0" lang="en-US" sz="44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mic Sans MS" pitchFamily="66" charset="0"/>
              <a:ea typeface="+mj-ea"/>
              <a:cs typeface="+mj-cs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762000" y="3429000"/>
            <a:ext cx="7696200" cy="1066800"/>
          </a:xfrm>
          <a:prstGeom prst="roundRect">
            <a:avLst/>
          </a:prstGeom>
          <a:solidFill>
            <a:srgbClr val="CCFF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3200" b="1" dirty="0" smtClean="0">
              <a:solidFill>
                <a:schemeClr val="tx1"/>
              </a:solidFill>
            </a:endParaRPr>
          </a:p>
          <a:p>
            <a:pPr algn="ctr"/>
            <a:r>
              <a:rPr lang="en-US" sz="2400" b="1" dirty="0" smtClean="0">
                <a:solidFill>
                  <a:schemeClr val="tx1"/>
                </a:solidFill>
                <a:latin typeface="Comic Sans MS" pitchFamily="66" charset="0"/>
              </a:rPr>
              <a:t>Talking about irritating habits – things which are annoying you:</a:t>
            </a:r>
            <a:endParaRPr lang="en-US" sz="2800" b="1" dirty="0" smtClean="0">
              <a:solidFill>
                <a:schemeClr val="tx1"/>
              </a:solidFill>
              <a:latin typeface="Comic Sans MS" pitchFamily="66" charset="0"/>
            </a:endParaRPr>
          </a:p>
          <a:p>
            <a:endParaRPr lang="en-US" sz="2800" b="1" dirty="0" smtClean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3200400" y="2057400"/>
            <a:ext cx="4114800" cy="1066800"/>
          </a:xfrm>
          <a:prstGeom prst="roundRect">
            <a:avLst/>
          </a:prstGeom>
          <a:solidFill>
            <a:srgbClr val="AB0FF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 smtClean="0">
                <a:solidFill>
                  <a:schemeClr val="tx1"/>
                </a:solidFill>
                <a:latin typeface="Comic Sans MS" pitchFamily="66" charset="0"/>
              </a:rPr>
              <a:t>   Wish/ If only + would </a:t>
            </a:r>
          </a:p>
        </p:txBody>
      </p:sp>
      <p:sp>
        <p:nvSpPr>
          <p:cNvPr id="8" name="5-Point Star 7"/>
          <p:cNvSpPr/>
          <p:nvPr/>
        </p:nvSpPr>
        <p:spPr>
          <a:xfrm>
            <a:off x="1828800" y="1981200"/>
            <a:ext cx="1219200" cy="990600"/>
          </a:xfrm>
          <a:prstGeom prst="star5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/>
              <a:t>3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762000" y="4648200"/>
            <a:ext cx="7772400" cy="1219200"/>
          </a:xfrm>
          <a:prstGeom prst="roundRect">
            <a:avLst/>
          </a:prstGeom>
          <a:solidFill>
            <a:srgbClr val="9999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omic Sans MS" pitchFamily="66" charset="0"/>
              </a:rPr>
              <a:t>I wish it </a:t>
            </a:r>
            <a:r>
              <a:rPr lang="en-US" sz="2400" b="1" dirty="0" smtClean="0">
                <a:solidFill>
                  <a:srgbClr val="FF0000"/>
                </a:solidFill>
                <a:latin typeface="Comic Sans MS" pitchFamily="66" charset="0"/>
              </a:rPr>
              <a:t>would</a:t>
            </a:r>
            <a:r>
              <a:rPr lang="en-US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omic Sans MS" pitchFamily="66" charset="0"/>
              </a:rPr>
              <a:t> rain. The garden really needs some water.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609600" y="228600"/>
            <a:ext cx="7848600" cy="914400"/>
          </a:xfrm>
          <a:prstGeom prst="roundRect">
            <a:avLst/>
          </a:prstGeom>
          <a:solidFill>
            <a:srgbClr val="3703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Comic Sans MS" pitchFamily="66" charset="0"/>
              </a:rPr>
              <a:t>Wish </a:t>
            </a:r>
            <a:endParaRPr lang="en-US" sz="4800" b="1" dirty="0">
              <a:solidFill>
                <a:schemeClr val="accent6">
                  <a:lumMod val="60000"/>
                  <a:lumOff val="40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1026" name="AutoShape 2" descr="data:image/jpeg;base64,/9j/4AAQSkZJRgABAQAAAQABAAD/2wCEAAkGBxQTEhUTEhQWFRQXGRgXFhUYFxgXGhUaFxcYGB0YFhYYHSggHB0lHRsaITEhJSkvLjAuGB8zODMsNyotLisBCgoKDg0OGxAQGywmHyQsLDcsNCwsNC4sLDQ0LCwsNDAsLCwsLCwsNCwsLDYsLCwsLCwsLCwsLCwsLCwsLCwsLP/AABEIAK8BHwMBIgACEQEDEQH/xAAcAAEAAgMBAQEAAAAAAAAAAAAABAUDBgcCAQj/xABCEAACAQIEAwYDBAkDAQkAAAABAgADEQQSITEFQWEGEyJRcYEykaEUUrHRBxUjM0JicsHwkqLhghYXc4OTssLD8f/EABkBAQADAQEAAAAAAAAAAAAAAAABAgMEBf/EACYRAQEAAgICAQMEAwAAAAAAAAABAhEDEiExBBNBUSIyQvBhgaH/2gAMAwEAAhEDEQA/AO4xEQEREBERAREQEREBERAREQEREBETHXrBFLMbAe/QAAakk6ADUkwMkSuLVX3PcryACs//AFMbqL+QB/q5AMEObVD/AObUH0DAQLGRcRjQrZFBd/uj+G/N2Oij6mxsDaYPslvhqVF/6y/t+0zW9ploUVRcqiw9ySfMk6knmTqYGPLVbVqgQfdpgfIu4N/ZVgYQc2qE+feOPopA+kkRAjjDuPhqv6Nlce9xm/3R9sqJ+8TMv36dzb1pfF/pze0kRAwnGufgpN0ZyEB9tXHus+faK1v3dK/l3rfj3UzxAw/rHL+9RkH39GT3ZdVHVgBJqtcXGoOxmCRfshW4pP3ancBQbHzp30Q+ehB3te5IWUStbAg/E9Unz711+iED6T73Dr+7qsPIP+0X1N7Of9QgWMSJhsWSclRcj9DdW/oawv1BAI8ramXAREQEREBERAREQEREBERAREQEREBERASBivFWQHZVZ7fzXCg+wLfMSTiMUqWzHU7KASzeijUyGud6gcrkUKy5SQWNyp1C+EWsdifi5QJUREBEg8b4omGotWqbKNB948gJC7KVMQ9I1MSfE7FlS1u7U7L/AJ5mRvzpOvG13ETVOzfEqmIxuKcMfs6WpIt/CSNSQPkb9YtJG1xE1J6zY3F5UJGGw7Akg/vKo1+S/wCbmLdEjbYgRJQRKTFcbIxlPC0lD6FqzfcBHhA63t7S7kbNEREkYcVQzra9jurDdGGzD08tiLg3BImfBV89NWIsSPEL3sw0YX6EEe0+SKMMy37pytyTkYBkuxLHyYak7NbpAsokTD427ZKi5H5C91fc+BrC+g2IB6W1kuAiJhxmLSkjVKrBEQFmZjYKBzJgZpWce4/h8HT73FVVpJewvcljvZVFyx6ATjva79L+IqVSnDyKVECwqMgNRz94BrhR5Ai/M22HOOIYqviXz4ipUqvawaoxaw8lvsOgmd5ZF5x2u9/98fDM1s9W1/i7l7etrZvpNlpdscAyqwxmHs/w3qoCfUE3B6GflsYbXUbTxXcqbEWHnbeZ/W/C/wBKT2/YSsCAQbg6gjYjpPs/K/ZztRicC6VKFVzTB1oszGkw5qUvYeoFxP0r2b41TxmGpYmlotQXsbXUgkMptzDAj2muOcyUywuKziIl1CIiAiIgJFx2JK2VLGo18oOwAtd2H3RcacyQNL3kqV9EXqVWPIhF/pVQf/czfIQPdDDhbnUsfiY7t/x5AaCZYiAiJQdteJmjhyKf72qRSpjq2l/885FukybVVv1hjL74XDNYeVSoNb9QNPp1m5gW2lb2d4WuGoJSG4HiPNidST6m595ZxIWqbtdxP7Phajj4yMiDmWbQW67n2lLQxK8K4epYZqra5fv1G1PW1z+AnztTWFbH4fDkgU6IOIq32GXa/p4T7zWOK1amN4ng8wtQZs9Nf5KdyrEfzMt/lKZZeV8Y3fj/ABaouFpqABia9qaqNlLDxMOdgLydw7hAo4buKbZGKkZ+eYg+Lqb3MrOGp9pxr196VD9lS8iR8bD30v6zFhsauIxRxDtlw9Fu6o7+NycpYAb3Og9/KSqn4A0OH0Fp1q4G5LOdWJNybb2vJeI49RGGfEo6vTUGxU7nYL63mmcFp16lXEZRSOLSqy1TWuSiG2RqS7FSL9NBytInF8E1FqOAoEEhmxNd2HhU752A5DcLzuB1kdvCevlt/Y7hzIjVqv7+se8e+4B2X0A09bzY5z7sTT7t/tNZ3d8QxSip1PdjXMw9gT/0gToMtj6Rl7IiJZUiIgYsRQDqVPqCN1I1DKeRB1BmTh9csvi+NSVe3mOYHIMLMB5MJ9mHB/vavl4CfWxB+gWBnxmLWkpZzYfU9BOAfpa7bVMS32VDamDdlB0OoKhvNrgHppbnfaP0qdrwarYWiSO5VjWqhiMpNvCoG5vYb7m3Kcr4NQDtmIzEnUnW1zObl5dO3i48fp7/AJX/AJDhHBnqWJXT6zbMJ2VJHw+202LhOEUAWE2fCUhblPOy5blXRjjMY0mn2XtugMreNdlHYAhdB5TqXdzy1AGV3lPVTuX7OD4zh5pAhgD7Tef0F9qCldsC5/Z1cz0r/wANRRdlHRlBPqnUy77R9nUrKdLHznK2StwvG0sSBfu3DDyYahl91JHvOv43LvLV9sOfD9O4/VsSPw/GJWpJWpnMlRVdT5qwuPoZInouAiIgIiICV9Pw1aiH+K1RfSyqwHoQCf8AxBLCYMZhg4GpVgbqw3U7X6+RHMEiB8iRkxJUhaoCMdAf4HP8hPM/dOu+41kmAmv8X4O9bGYaqbGjSVja+uc6Xt5W+omwRIs2mXRERJQ5ZicFXxPFsRSystElRUexF0TZFP8ANodOQkvtvhsRSxuGfC0i37I0VYA5UJLAsSNBYG+s6Pbnzn2U6eF+6mw/C2o4I0aNu87sgE6XYjckddZXYrs3UGCpUqDKK1JkqrmvldlvcNbWxuZtUS3WK7atwfheIfGnGYhEpHuu6yIxYML3uxIFz5dJ9o9m3ZcYajAVsQWAcahV2Ucja34mbREjrDtWn8L4O2Bw7167nEVaaWXSwCrsqqNh5+e82Hg+Oarh0rVEyMyZmTy0vax59JPgCTJot2qOy/F3xVE1Hp934mCjXVQbA6/5znngvGWr1sQhplUpPkVjcZyL5t/bbz6S4Ang1FDZbqGOoFxc+25jQyRPtpGq41FOUsC/3F8T/wChbm3W1pKGao4UFmIAAJJJsABuSeQnnhaHKXYWNRs9juBYKoIOxyhbjkSZjTDtUINQZUBuKdwSxGxqEaaH+EX2BJ5CwgfkrGYhjRJuS9eoSx52TXU9WP0lx2dw2y+5mv4ioe7oKN7P9Xm/9k+FZaeurNYk/wBhPN57rHT0cf3f6jYOHozCynIv3jbX0vylthqaggCuGJ2BP4Snr8NqVrIr5EB8Rte/Qa/WSuLdmRUoinSY0agObvVBLE22fM3iHS/Kc2GGN91rllZ6bDQJ2JnutflKTCu6Kiu2ZwApa2XOfO1zaWLMwsxGnOUuUng1b5YMVRqHQOq+tpqXbThpekVqAX5MNj+Rlzx/hD1cOe6a2KNiGZiKfxXIt6aSDw/C4g0Wo4oeIbMCGG38J6S1x66ylJd+Gx/oR4kH4eMMT+0wzujC+uV3Z0YdNSo/oM6FPzh2C4w2C4sgY2So3cVddCHOVSfRspv6z9Hz2OLPtjt5vJj1yIiJozIiICIiB5qUwwKsAQRYgi4IPIg7iQ/1fl/duyD7p8aewOoHRSBJ0QIGEqMcwe11Yrdb2awBvY7b2tc7bzPIGJrrRqkG5FXxWVSzKwULcqtzlIUC9rAjU6iZDjTypVSPPKo+jMD9IEuJGGNS9jdTewzqVBPkCRY+xkmAiJgxGJykAKzudQi2uRzPiIAA8yR5bwM8SN9uQfESnLxqy/Uix9jB4hS27xSfIEN+ECTEjfbl8qlvPuqlvnl267TNRrK4ujBh0IP4QPcRMdeuqWzMBfYHc9FG5PQQPbsACSbAaknYAczMGCw4cM9RQe8sQrDZB8AIPqWsdi5E8ig1UjOCtIa5D8VQ8s/3U55dzpewBU2UCF+qMPa3cUrHcd2lj7WkqjSVRlVQo8gAB8hPcQERED8f4Z83c9Mw+oP951vgSnILeQvbryHWaBQ4HSuO7LqVuDm2Yjcjyvbada7PYcItBP5czHzOg/vPI58plfD1Zjcf3f3wyUkZSF8hmfpfYf55S8w4BUHzEgYOoDXxCMNbgC/Nci6+m/ykXEcT7oZWDXGmgJ29BMMfC9naIHGGxGZ+4poatwE7wnIF5kW3PvPWKrY0UgESk1QWz5iwS3Mrz9rzBU467MAlJifNvD9Dr9J7ONxABJRSB/NExsbTjy02HhHjpjMtj7/S+tpi4lRABPlKzAcb1s6Op87Er8xpLHEP3tqY1BsW9P8AmPtqsrjZl5cV7dcOdK7VSngc+HXcgC46Xn6a4Zjkr0adambpURXU9GAI/Gc57U8Pp1aFYOtwliP6gOXsZK/QjxnvMI+FJu2GcqvmablivyIYewnofD5NzrXF8nj/AJT03yrjlDZAGZhuFF8vPxN8INtbE31n2hjVZsmqva+VgQSNrqdmAuL2JtcXteeK2EbMWpvlJ1YFcysbAXtcEGwA0NtNp9w+EIbO752AIAAyqL2vZdTfTmT0tO5xpcwfbKebL3iZr2y5he/la97xjaBdGUHKSLX/ADtrbkbEHXcSD3bhO7GHS1rZc691by+G9umSBayHV4gLlUVqhGjZbAKfIsxC36Aki4uJkwGHNOmqE3Iv6C5Jyi/IXsOgEr8JXWkop1SEZdMzGwqfzhjoS3xEbgk38yEkcStbvKb0wdMxystz5sjHL6tYTNxKsUpVHXdUZhcXFwpOo5yJVx9MgqhFZiCO7Qhs2mzW0UHa7WGsm4GiUpojHMVVVLfeIABPvAwYXDqgsut9WY6s5+8x5n/8FhYTNI4wDJpRYBeVNgSo6IwN0HTUDYAT6O+506f/AKrH/wCqBmZQRY6g7g7H1Eg4cuHqU6aqyIFy5nK5Cw/d6KdAAG30DgbWmcUazfEUpDnkvUb2ZlUD3UyXhsOtMZVFhck6kkk7kk6k9TAjDD1W+J1QfyLc/wCp7j/bJGGwqpfKN9SSSSx82Y6ny15aTNEBERATBXwVNyC9NGI2LKCR6EiZ4gQ/1XTtaxt93O9v9Oa0y4fB00vkRVJ3KqAT6kbzPEBERAREQERED86YOqHoKw3cqfS4Umblh8YfC53pnK39J5/hOT9l+0lOkgpV7gDZrXHS43m4cI7Q0qjFadQM6jb76/3tPH5eLLG3x4evjy454y78ui4qsO8p1l/iGVvxB/H5yVxCgGHeLqeY/uOs1PA42wy7ry6TZOFYu4teYb37LLiipg0fXn0n39UqNSxsNd5OxuFtd035r5/8yl4bjjifELimDax0JINtR68ukmyT20xts8VNo4MPogsvn+Ut1prTS31856pKFWVHEsdyjxjGVtyv+EHtDigMJUW9iVZifLcA/h8pzL9Hvan9X4sVDc0XGSqOeUkHMOoIv8xzlh+krj5VBRQ61fiPkq209yZomHe4tOr4+OUx7seWy/pfsOlVDKGUgqwBBGxBFwRPc41+hrt2bpw2vmbcYepvYAFjTfoADlPtpYTss9PG7m3Dljq6IiJKpPhF959iB8VQNhb0n2IgIiICIiAiIgIiICIiAiIgIiICIiAiIgfiarTvM/Cqpp1FcGxB0nrJynk0x5GYdtzTfrq7jpvD+IXAJ0vt1mz8Ix2oF9+U5PwniDAZQb9Py6zrnYrgxA7yqPEeXl0nlcvH1r0JnMpttgfwXlFwlhma3J299b/3myYkhUM5/wAD4gFxFemdLtnA9QL/AOdZXKGPq6dCyZlt0mhdpsX9nLGqfDuLC5boBzPSbvw+tcSj7edn/tVBlU5ag8VNvI+R6HaTqWzaktjgnafiBxNU1bZbWAXyA5Hre595X4SrraXeE7OVXZlYZbGzX5Eb3lt/2DZgBRc1KhNsqobD1PKelM8JOrlyxy32eexfFThcfha4BsXCNoNVqHIbE9Df2n6jn5o4h2HxeFFJqyFqQdbldSPENDzE/S814fWmXL51SIibMiIiAiIgIiICIiAiIgIiICIiAiIgIiICIiAiIgfkztDw1FVa1GoviNmp5hmB88oO0rqmAYUw+tp1/jnB8Phqb1e6phcpDEKAQGFvLztKPsjwItTTONNGsddddPTUThzz6Ty68Z3vhh/R32RNxXrL4t0Q/wAI+8evSdawtIKJEweHCjaZsRWsJxZZXK9q6ZNTUVfajiopU2ZjoBOVU+JlagrHcm59DuPlLftxjzWqCkD4V1bqeQ9Bv7zWsXRJFhpL4Y/erXw7PwLGBlBB0IEvmFxOW/o84pdTSJ1pnL6jkfxHtOl4arcTPWrZVb+Vb+q6ArZ6qAqeduY2+e3ymx0G08IFNOSjQn1tK3FUgwtJPAcQCe7cXca3P8S+fqNvrOr4vJq9K5ufC2dlhWpqykMpKkWNze4PQzNwqvmQgm5RihPnbUE9cpF+s9YioBpufwmDgIHdsBuHe587m4/2lR7T0Pu5J6WUREsEREBERAREQEREBERAREQEREBERAREQEREBERA4zxXDVa1XJWcMi692uyncZj/ABEfIeU2Lh+GCgSv4dhwBLembTxc8rld16mOPWaS81hNe7S8UFOmx+XU8pZYjEWE0HtZiM9tdA39jIk3dLTU9qWmbksdzqfeekwzVGCINTv0HnMdEFmCrqSbCdD4ZwtKFMDdz8RnRhhvypy8kxnj21XhnCGw2Jd1+AquvzOvob+xnReG4i4EotPFfUEG/vpHA8XpY7jT5TPmnmVXiu5puBa4kLEIQQymzDUGeqNfSe3N9ZlfyutMHjFqU7jRh8Y5g/keUk8CP7wfzA/NQP8A4zU6rvTbPTNm2tyYeREveyPEBWNRrZTZAy+RBb856Hx+bvZL7cXLxdPM9NkiInYwIiICIiAiIgIiICIiAiIgIiICIiAiIgIiICIiBzOiZletKheK07fF9D+UwV+Lpb4vofyni9a9fwk8RxN/CNzKSrwxazd25Ka3B626zzS4spdjqbaX/KT6XF6WhOuumm06eHDU3XPy5buon8L7K0KPjBLvyJINvYbTPisQAoLGRm40o2v9ZDrcWRr5lHrrr8hN7r7MdW+0bF8WXYaD8Zh4VjgXNj1kfGVqbch/u/KVdGqqPmFhyNrzDkx3NNsLqul4PEaSwSppNLwHGUt8X0P5S5w/Gaf3vo35Tk638N6tqzSFwzihwuIDAXpvZag5gDZltzGunPaY24tS+/8ARvylTj+JUyRZuY5Hz9JbDtjlMorlJlLHY0cEAg3BFwRsQeYnqUXYurmwlPW4BYDoAxsNfIae0vZ7Mu5t5lmiIiSgiIgIiICIiAiIgIiICIiAiIgIiICIiAiIgf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28" name="AutoShape 4" descr="data:image/jpeg;base64,/9j/4AAQSkZJRgABAQAAAQABAAD/2wCEAAkGBxQTEhUTEhQWFRQXGRgXFhUYFxgXGhUaFxcYGB0YFhYYHSggHB0lHRsaITEhJSkvLjAuGB8zODMsNyotLisBCgoKDg0OGxAQGywmHyQsLDcsNCwsNC4sLDQ0LCwsNDAsLCwsLCwsNCwsLDYsLCwsLCwsLCwsLCwsLCwsLCwsLP/AABEIAK8BHwMBIgACEQEDEQH/xAAcAAEAAgMBAQEAAAAAAAAAAAAABAUDBgcCAQj/xABCEAACAQIEAwYDBAkDAQkAAAABAgADEQQSITEFQWEGEyJRcYEykaEUUrHRBxUjM0JicsHwkqLhghYXc4OTssLD8f/EABkBAQADAQEAAAAAAAAAAAAAAAABAgMEBf/EACYRAQEAAgICAQMEAwAAAAAAAAABAhEDEiExBBNBUSIyQvBhgaH/2gAMAwEAAhEDEQA/AO4xEQEREBERAREQEREBERAREQEREBETHXrBFLMbAe/QAAakk6ADUkwMkSuLVX3PcryACs//AFMbqL+QB/q5AMEObVD/AObUH0DAQLGRcRjQrZFBd/uj+G/N2Oij6mxsDaYPslvhqVF/6y/t+0zW9ploUVRcqiw9ySfMk6knmTqYGPLVbVqgQfdpgfIu4N/ZVgYQc2qE+feOPopA+kkRAjjDuPhqv6Nlce9xm/3R9sqJ+8TMv36dzb1pfF/pze0kRAwnGufgpN0ZyEB9tXHus+faK1v3dK/l3rfj3UzxAw/rHL+9RkH39GT3ZdVHVgBJqtcXGoOxmCRfshW4pP3ancBQbHzp30Q+ehB3te5IWUStbAg/E9Unz711+iED6T73Dr+7qsPIP+0X1N7Of9QgWMSJhsWSclRcj9DdW/oawv1BAI8ramXAREQEREBERAREQEREBERAREQEREBERASBivFWQHZVZ7fzXCg+wLfMSTiMUqWzHU7KASzeijUyGud6gcrkUKy5SQWNyp1C+EWsdifi5QJUREBEg8b4omGotWqbKNB948gJC7KVMQ9I1MSfE7FlS1u7U7L/AJ5mRvzpOvG13ETVOzfEqmIxuKcMfs6WpIt/CSNSQPkb9YtJG1xE1J6zY3F5UJGGw7Akg/vKo1+S/wCbmLdEjbYgRJQRKTFcbIxlPC0lD6FqzfcBHhA63t7S7kbNEREkYcVQzra9jurDdGGzD08tiLg3BImfBV89NWIsSPEL3sw0YX6EEe0+SKMMy37pytyTkYBkuxLHyYak7NbpAsokTD427ZKi5H5C91fc+BrC+g2IB6W1kuAiJhxmLSkjVKrBEQFmZjYKBzJgZpWce4/h8HT73FVVpJewvcljvZVFyx6ATjva79L+IqVSnDyKVECwqMgNRz94BrhR5Ai/M22HOOIYqviXz4ipUqvawaoxaw8lvsOgmd5ZF5x2u9/98fDM1s9W1/i7l7etrZvpNlpdscAyqwxmHs/w3qoCfUE3B6GflsYbXUbTxXcqbEWHnbeZ/W/C/wBKT2/YSsCAQbg6gjYjpPs/K/ZztRicC6VKFVzTB1oszGkw5qUvYeoFxP0r2b41TxmGpYmlotQXsbXUgkMptzDAj2muOcyUywuKziIl1CIiAiIgJFx2JK2VLGo18oOwAtd2H3RcacyQNL3kqV9EXqVWPIhF/pVQf/czfIQPdDDhbnUsfiY7t/x5AaCZYiAiJQdteJmjhyKf72qRSpjq2l/885FukybVVv1hjL74XDNYeVSoNb9QNPp1m5gW2lb2d4WuGoJSG4HiPNidST6m595ZxIWqbtdxP7Phajj4yMiDmWbQW67n2lLQxK8K4epYZqra5fv1G1PW1z+AnztTWFbH4fDkgU6IOIq32GXa/p4T7zWOK1amN4ng8wtQZs9Nf5KdyrEfzMt/lKZZeV8Y3fj/ABaouFpqABia9qaqNlLDxMOdgLydw7hAo4buKbZGKkZ+eYg+Lqb3MrOGp9pxr196VD9lS8iR8bD30v6zFhsauIxRxDtlw9Fu6o7+NycpYAb3Og9/KSqn4A0OH0Fp1q4G5LOdWJNybb2vJeI49RGGfEo6vTUGxU7nYL63mmcFp16lXEZRSOLSqy1TWuSiG2RqS7FSL9NBytInF8E1FqOAoEEhmxNd2HhU752A5DcLzuB1kdvCevlt/Y7hzIjVqv7+se8e+4B2X0A09bzY5z7sTT7t/tNZ3d8QxSip1PdjXMw9gT/0gToMtj6Rl7IiJZUiIgYsRQDqVPqCN1I1DKeRB1BmTh9csvi+NSVe3mOYHIMLMB5MJ9mHB/vavl4CfWxB+gWBnxmLWkpZzYfU9BOAfpa7bVMS32VDamDdlB0OoKhvNrgHppbnfaP0qdrwarYWiSO5VjWqhiMpNvCoG5vYb7m3Kcr4NQDtmIzEnUnW1zObl5dO3i48fp7/AJX/AJDhHBnqWJXT6zbMJ2VJHw+202LhOEUAWE2fCUhblPOy5blXRjjMY0mn2XtugMreNdlHYAhdB5TqXdzy1AGV3lPVTuX7OD4zh5pAhgD7Tef0F9qCldsC5/Z1cz0r/wANRRdlHRlBPqnUy77R9nUrKdLHznK2StwvG0sSBfu3DDyYahl91JHvOv43LvLV9sOfD9O4/VsSPw/GJWpJWpnMlRVdT5qwuPoZInouAiIgIiICV9Pw1aiH+K1RfSyqwHoQCf8AxBLCYMZhg4GpVgbqw3U7X6+RHMEiB8iRkxJUhaoCMdAf4HP8hPM/dOu+41kmAmv8X4O9bGYaqbGjSVja+uc6Xt5W+omwRIs2mXRERJQ5ZicFXxPFsRSystElRUexF0TZFP8ANodOQkvtvhsRSxuGfC0i37I0VYA5UJLAsSNBYG+s6Pbnzn2U6eF+6mw/C2o4I0aNu87sgE6XYjckddZXYrs3UGCpUqDKK1JkqrmvldlvcNbWxuZtUS3WK7atwfheIfGnGYhEpHuu6yIxYML3uxIFz5dJ9o9m3ZcYajAVsQWAcahV2Ucja34mbREjrDtWn8L4O2Bw7167nEVaaWXSwCrsqqNh5+e82Hg+Oarh0rVEyMyZmTy0vax59JPgCTJot2qOy/F3xVE1Hp934mCjXVQbA6/5znngvGWr1sQhplUpPkVjcZyL5t/bbz6S4Ang1FDZbqGOoFxc+25jQyRPtpGq41FOUsC/3F8T/wChbm3W1pKGao4UFmIAAJJJsABuSeQnnhaHKXYWNRs9juBYKoIOxyhbjkSZjTDtUINQZUBuKdwSxGxqEaaH+EX2BJ5CwgfkrGYhjRJuS9eoSx52TXU9WP0lx2dw2y+5mv4ioe7oKN7P9Xm/9k+FZaeurNYk/wBhPN57rHT0cf3f6jYOHozCynIv3jbX0vylthqaggCuGJ2BP4Snr8NqVrIr5EB8Rte/Qa/WSuLdmRUoinSY0agObvVBLE22fM3iHS/Kc2GGN91rllZ6bDQJ2JnutflKTCu6Kiu2ZwApa2XOfO1zaWLMwsxGnOUuUng1b5YMVRqHQOq+tpqXbThpekVqAX5MNj+Rlzx/hD1cOe6a2KNiGZiKfxXIt6aSDw/C4g0Wo4oeIbMCGG38J6S1x66ylJd+Gx/oR4kH4eMMT+0wzujC+uV3Z0YdNSo/oM6FPzh2C4w2C4sgY2So3cVddCHOVSfRspv6z9Hz2OLPtjt5vJj1yIiJozIiICIiB5qUwwKsAQRYgi4IPIg7iQ/1fl/duyD7p8aewOoHRSBJ0QIGEqMcwe11Yrdb2awBvY7b2tc7bzPIGJrrRqkG5FXxWVSzKwULcqtzlIUC9rAjU6iZDjTypVSPPKo+jMD9IEuJGGNS9jdTewzqVBPkCRY+xkmAiJgxGJykAKzudQi2uRzPiIAA8yR5bwM8SN9uQfESnLxqy/Uix9jB4hS27xSfIEN+ECTEjfbl8qlvPuqlvnl267TNRrK4ujBh0IP4QPcRMdeuqWzMBfYHc9FG5PQQPbsACSbAaknYAczMGCw4cM9RQe8sQrDZB8AIPqWsdi5E8ig1UjOCtIa5D8VQ8s/3U55dzpewBU2UCF+qMPa3cUrHcd2lj7WkqjSVRlVQo8gAB8hPcQERED8f4Z83c9Mw+oP951vgSnILeQvbryHWaBQ4HSuO7LqVuDm2Yjcjyvbada7PYcItBP5czHzOg/vPI58plfD1Zjcf3f3wyUkZSF8hmfpfYf55S8w4BUHzEgYOoDXxCMNbgC/Nci6+m/ykXEcT7oZWDXGmgJ29BMMfC9naIHGGxGZ+4poatwE7wnIF5kW3PvPWKrY0UgESk1QWz5iwS3Mrz9rzBU467MAlJifNvD9Dr9J7ONxABJRSB/NExsbTjy02HhHjpjMtj7/S+tpi4lRABPlKzAcb1s6Op87Er8xpLHEP3tqY1BsW9P8AmPtqsrjZl5cV7dcOdK7VSngc+HXcgC46Xn6a4Zjkr0adambpURXU9GAI/Gc57U8Pp1aFYOtwliP6gOXsZK/QjxnvMI+FJu2GcqvmablivyIYewnofD5NzrXF8nj/AJT03yrjlDZAGZhuFF8vPxN8INtbE31n2hjVZsmqva+VgQSNrqdmAuL2JtcXteeK2EbMWpvlJ1YFcysbAXtcEGwA0NtNp9w+EIbO752AIAAyqL2vZdTfTmT0tO5xpcwfbKebL3iZr2y5he/la97xjaBdGUHKSLX/ADtrbkbEHXcSD3bhO7GHS1rZc691by+G9umSBayHV4gLlUVqhGjZbAKfIsxC36Aki4uJkwGHNOmqE3Iv6C5Jyi/IXsOgEr8JXWkop1SEZdMzGwqfzhjoS3xEbgk38yEkcStbvKb0wdMxystz5sjHL6tYTNxKsUpVHXdUZhcXFwpOo5yJVx9MgqhFZiCO7Qhs2mzW0UHa7WGsm4GiUpojHMVVVLfeIABPvAwYXDqgsut9WY6s5+8x5n/8FhYTNI4wDJpRYBeVNgSo6IwN0HTUDYAT6O+506f/AKrH/wCqBmZQRY6g7g7H1Eg4cuHqU6aqyIFy5nK5Cw/d6KdAAG30DgbWmcUazfEUpDnkvUb2ZlUD3UyXhsOtMZVFhck6kkk7kk6k9TAjDD1W+J1QfyLc/wCp7j/bJGGwqpfKN9SSSSx82Y6ny15aTNEBERATBXwVNyC9NGI2LKCR6EiZ4gQ/1XTtaxt93O9v9Oa0y4fB00vkRVJ3KqAT6kbzPEBERAREQERED86YOqHoKw3cqfS4Umblh8YfC53pnK39J5/hOT9l+0lOkgpV7gDZrXHS43m4cI7Q0qjFadQM6jb76/3tPH5eLLG3x4evjy454y78ui4qsO8p1l/iGVvxB/H5yVxCgGHeLqeY/uOs1PA42wy7ry6TZOFYu4teYb37LLiipg0fXn0n39UqNSxsNd5OxuFtd035r5/8yl4bjjifELimDax0JINtR68ukmyT20xts8VNo4MPogsvn+Ut1prTS31856pKFWVHEsdyjxjGVtyv+EHtDigMJUW9iVZifLcA/h8pzL9Hvan9X4sVDc0XGSqOeUkHMOoIv8xzlh+krj5VBRQ61fiPkq209yZomHe4tOr4+OUx7seWy/pfsOlVDKGUgqwBBGxBFwRPc41+hrt2bpw2vmbcYepvYAFjTfoADlPtpYTss9PG7m3Dljq6IiJKpPhF959iB8VQNhb0n2IgIiICIiAiIgIiICIiAiIgIiICIiAiIgfiarTvM/Cqpp1FcGxB0nrJynk0x5GYdtzTfrq7jpvD+IXAJ0vt1mz8Ix2oF9+U5PwniDAZQb9Py6zrnYrgxA7yqPEeXl0nlcvH1r0JnMpttgfwXlFwlhma3J299b/3myYkhUM5/wAD4gFxFemdLtnA9QL/AOdZXKGPq6dCyZlt0mhdpsX9nLGqfDuLC5boBzPSbvw+tcSj7edn/tVBlU5ag8VNvI+R6HaTqWzaktjgnafiBxNU1bZbWAXyA5Hre595X4SrraXeE7OVXZlYZbGzX5Eb3lt/2DZgBRc1KhNsqobD1PKelM8JOrlyxy32eexfFThcfha4BsXCNoNVqHIbE9Df2n6jn5o4h2HxeFFJqyFqQdbldSPENDzE/S814fWmXL51SIibMiIiAiIgIiICIiAiIgIiICIiAiIgIiICIiAiIgfkztDw1FVa1GoviNmp5hmB88oO0rqmAYUw+tp1/jnB8Phqb1e6phcpDEKAQGFvLztKPsjwItTTONNGsddddPTUThzz6Ty68Z3vhh/R32RNxXrL4t0Q/wAI+8evSdawtIKJEweHCjaZsRWsJxZZXK9q6ZNTUVfajiopU2ZjoBOVU+JlagrHcm59DuPlLftxjzWqCkD4V1bqeQ9Bv7zWsXRJFhpL4Y/erXw7PwLGBlBB0IEvmFxOW/o84pdTSJ1pnL6jkfxHtOl4arcTPWrZVb+Vb+q6ArZ6qAqeduY2+e3ymx0G08IFNOSjQn1tK3FUgwtJPAcQCe7cXca3P8S+fqNvrOr4vJq9K5ufC2dlhWpqykMpKkWNze4PQzNwqvmQgm5RihPnbUE9cpF+s9YioBpufwmDgIHdsBuHe587m4/2lR7T0Pu5J6WUREsEREBERAREQEREBERAREQEREBERAREQEREBERA4zxXDVa1XJWcMi692uyncZj/ABEfIeU2Lh+GCgSv4dhwBLembTxc8rld16mOPWaS81hNe7S8UFOmx+XU8pZYjEWE0HtZiM9tdA39jIk3dLTU9qWmbksdzqfeekwzVGCINTv0HnMdEFmCrqSbCdD4ZwtKFMDdz8RnRhhvypy8kxnj21XhnCGw2Jd1+AquvzOvob+xnReG4i4EotPFfUEG/vpHA8XpY7jT5TPmnmVXiu5puBa4kLEIQQymzDUGeqNfSe3N9ZlfyutMHjFqU7jRh8Y5g/keUk8CP7wfzA/NQP8A4zU6rvTbPTNm2tyYeREveyPEBWNRrZTZAy+RBb856Hx+bvZL7cXLxdPM9NkiInYwIiICIiAiIgIiICIiAiIgIiICIiAiIgIiICIiBzOiZletKheK07fF9D+UwV+Lpb4vofyni9a9fwk8RxN/CNzKSrwxazd25Ka3B626zzS4spdjqbaX/KT6XF6WhOuumm06eHDU3XPy5buon8L7K0KPjBLvyJINvYbTPisQAoLGRm40o2v9ZDrcWRr5lHrrr8hN7r7MdW+0bF8WXYaD8Zh4VjgXNj1kfGVqbch/u/KVdGqqPmFhyNrzDkx3NNsLqul4PEaSwSppNLwHGUt8X0P5S5w/Gaf3vo35Tk638N6tqzSFwzihwuIDAXpvZag5gDZltzGunPaY24tS+/8ARvylTj+JUyRZuY5Hz9JbDtjlMorlJlLHY0cEAg3BFwRsQeYnqUXYurmwlPW4BYDoAxsNfIae0vZ7Mu5t5lmiIiSgiIgIiICIiAiIgIiICIiAiIgIiICIiAiIgf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Rounded Rectangle 14"/>
          <p:cNvSpPr/>
          <p:nvPr/>
        </p:nvSpPr>
        <p:spPr>
          <a:xfrm>
            <a:off x="4495800" y="1371600"/>
            <a:ext cx="3886200" cy="914400"/>
          </a:xfrm>
          <a:prstGeom prst="roundRect">
            <a:avLst/>
          </a:prstGeom>
          <a:solidFill>
            <a:srgbClr val="00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tx1"/>
                </a:solidFill>
                <a:latin typeface="Comic Sans MS" pitchFamily="66" charset="0"/>
              </a:rPr>
              <a:t>I wish I </a:t>
            </a:r>
            <a:r>
              <a:rPr lang="en-US" sz="2400" b="1" dirty="0" smtClean="0">
                <a:solidFill>
                  <a:srgbClr val="FF0000"/>
                </a:solidFill>
                <a:latin typeface="Comic Sans MS" pitchFamily="66" charset="0"/>
              </a:rPr>
              <a:t>had</a:t>
            </a:r>
            <a:r>
              <a:rPr lang="en-US" sz="2400" b="1" dirty="0" smtClean="0">
                <a:solidFill>
                  <a:schemeClr val="tx1"/>
                </a:solidFill>
                <a:latin typeface="Comic Sans MS" pitchFamily="66" charset="0"/>
              </a:rPr>
              <a:t> some wine.</a:t>
            </a:r>
            <a:endParaRPr lang="en-US" sz="2400" b="1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304800" y="4724400"/>
            <a:ext cx="4495800" cy="838200"/>
          </a:xfrm>
          <a:prstGeom prst="roundRect">
            <a:avLst/>
          </a:prstGeom>
          <a:solidFill>
            <a:srgbClr val="00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tx1"/>
                </a:solidFill>
                <a:latin typeface="Comic Sans MS" pitchFamily="66" charset="0"/>
              </a:rPr>
              <a:t>I wish I </a:t>
            </a:r>
            <a:r>
              <a:rPr lang="en-US" sz="2400" b="1" dirty="0" smtClean="0">
                <a:solidFill>
                  <a:srgbClr val="FF0000"/>
                </a:solidFill>
                <a:latin typeface="Comic Sans MS" pitchFamily="66" charset="0"/>
              </a:rPr>
              <a:t>had studied </a:t>
            </a:r>
            <a:r>
              <a:rPr lang="en-US" sz="2400" b="1" dirty="0" smtClean="0">
                <a:solidFill>
                  <a:schemeClr val="tx1"/>
                </a:solidFill>
                <a:latin typeface="Comic Sans MS" pitchFamily="66" charset="0"/>
              </a:rPr>
              <a:t>more in school.</a:t>
            </a:r>
            <a:endParaRPr lang="en-US" sz="2400" b="1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4495800" y="2514600"/>
            <a:ext cx="3886200" cy="914400"/>
          </a:xfrm>
          <a:prstGeom prst="round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tx1"/>
                </a:solidFill>
                <a:latin typeface="Comic Sans MS" pitchFamily="66" charset="0"/>
              </a:rPr>
              <a:t>‘Wish’ in present moment</a:t>
            </a:r>
            <a:endParaRPr lang="en-US" sz="2400" b="1" dirty="0">
              <a:solidFill>
                <a:schemeClr val="tx1"/>
              </a:solidFill>
              <a:latin typeface="Comic Sans MS" pitchFamily="66" charset="0"/>
            </a:endParaRPr>
          </a:p>
        </p:txBody>
      </p:sp>
      <p:pic>
        <p:nvPicPr>
          <p:cNvPr id="2" name="Picture 2" descr="https://encrypted-tbn1.gstatic.com/images?q=tbn:ANd9GcRT9QfSafUs7MKg-jpdZUfd6-_TGD3QJ2ZNaZzk-2FAgrgRUvmR4Q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7694" y="1600200"/>
            <a:ext cx="3501341" cy="2514600"/>
          </a:xfrm>
          <a:prstGeom prst="rect">
            <a:avLst/>
          </a:prstGeom>
          <a:noFill/>
        </p:spPr>
      </p:pic>
      <p:sp>
        <p:nvSpPr>
          <p:cNvPr id="12" name="Rounded Rectangle 11"/>
          <p:cNvSpPr/>
          <p:nvPr/>
        </p:nvSpPr>
        <p:spPr>
          <a:xfrm>
            <a:off x="304800" y="5638800"/>
            <a:ext cx="4495800" cy="914400"/>
          </a:xfrm>
          <a:prstGeom prst="round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tx1"/>
                </a:solidFill>
                <a:latin typeface="Comic Sans MS" pitchFamily="66" charset="0"/>
              </a:rPr>
              <a:t>‘Wish’ about the past</a:t>
            </a:r>
            <a:endParaRPr lang="en-US" sz="2400" b="1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3" name="AutoShape 4" descr="data:image/jpeg;base64,/9j/4AAQSkZJRgABAQAAAQABAAD/2wCEAAkGBxQTEhQUExQVFRUXGBgXGBgXGBocHBgaFxgXHB0cHBgYHCggHBwlHRcUITEhJSkrLi4uFx8zODMsNygtLisBCgoKDg0OFBAQFywcHBwsLCwsLCwsLCwsLCwsLCwsLCwsLCwsLCwsLCwsLCwsLCwsLCwsLCwsLCw3LCwsNyssLP/AABEIALcBEwMBIgACEQEDEQH/xAAcAAACAwEBAQEAAAAAAAAAAAAFBgMEBwACAQj/xABAEAABAwEFBQQIBQMDBAMAAAABAAIDEQQFEiExBkFRYXEigZGhBxMyscHR4fAUI0JSkmJy8TOCohVTstIWJEP/xAAXAQEBAQEAAAAAAAAAAAAAAAABAgAD/8QAHBEBAQEAAwEBAQAAAAAAAAAAAAERAiExElFB/9oADAMBAAIRAxEAPwBvEl4Tf9uzt5Ve7xOXkvT9jmyUNollmIz7TqAdGjRMwCkouWOmsW2wudsEvYFGlfNi7cYrSw7ndg9+nmB4pt2/sNWk8M/BZ5Z3lrgRqCCOozUOjeonVAKnjQ+5rSJImPH6mg+IRBq6xyqQBfVDJa2NNHOaDzIUrHgioII4hYOevgX1y84wN6zPa+qq+2tG+vRV5LwPIdVtOCJKpmYesoOCGT3oNxc7kB8dEOfPO49hgYOJzPl9VN5KnE1ukAVQXqytPvJU4C7CcRzQa1HBIeZr4/Wq15NOJlivZhdhRFJNnP5jTzTq05J43RymPjm1X1cuVJfHKvLGoL1vVkDauzPCtPNI17+kB4qGBrdevmFNsVJTyQopAsxbtdaaY/WGlRuBFK9PuoRy5NtcTgy04Wh3syDIcsQ+KnVfJscFHRT5btF4ISyu8LwQpyFG4IZXe1ROarJCjkagqrxkoiFZe1QuFEFUlbkq5Yrr81A5lEFVIXKagXLM0bCvgXFy84l2cAjaKyY2FYzbIPVyObwP+Fu9phxBZNt1dT45MbWnC4ZndUffko5Tt043o3eja3Y7PgrnG4juOY95Hcj20V4eps8j2+0GnD1pksW2cv6eyyOLACHChBrTLTRaJdNofa4C6XV1ctw6Lb1jZ3rJrfe0sjy97iXE7yieze2c1keCCXM/UwnI/I81LtNs46NxLBVqA2C7HSSBtCMxVbo3W7wbQh8YeS1gIyzVN96YsmNe/noPP5Lrk2ejjY3IVojsVmaNAt3R1AiCGZ2pDRy18SrsV1jV1SeeaIgLxPMGtLjuCcGqN4WqGzMxSENCV3+keyh1A19ONB80qbcW90shqa03cEluyKN043e6tpYLQfy350rQ5HLkeqp7Re00jUj/AMT9VjVknc01DiCMwQm2LaN8kbMWbmHXuofgimHG7pNDVO12z42VOqzW5bXiGXFO2z9qzLVuNblB9UL2vARMJ3/fmrr3AAk6DNIN+Wh9okIb7I05n7++N8riOM0tbR3yXuOTnnyHmlOe0knSnh8kfveOhwtzpqee+nz5Jbmd2s3AefuXOOlGrI2sUhyADQep6Kpd3axA161VuL/Qkzr7KHXfKW1O7ic/EA1CzH3Ya/XAizSmv/bdxA/SefD6BO7lh8Fto4OacwQRvoRwO8LZLmvATwskGVRmODhqPFVBVhyjKmIUTgsEblG5SkKIhBREKB7VYcFE9Yq5Cgc1TuC8FBQ4V8Ui5DH1y+aLPpNr7XLlDE2IcXdo+eXkvAu+ebOeV7+VaN/iMl0+nP4N1v2ks8VQZA537Wdo9Msh3pMvueW2GjIixvFxz8AjVhuVjaUAV+V7YxkBVF2mZCfZdkmtoZDXkMgmSxxNijLYwAFQt1rJK5k5pUKVK1qlq1xeMhxQJtpa04g2iL3rauzTyS7a8Ty1oGSCcbov5xpUZJmstuDkm3ZZcIARd1obC3E804KpU2GYFK+2t5ljAxp7TlPPtHGxg7QqcgN6VbdbhLbmMdmMNR1KbRIS8ThIQ/PP3qhe0FDVbU644C3tMae5DrZs1ZXfpCPCxqHVEbo9stO9aHaLgs0dSIxkFnTbQPxZw5NxUW3WzDdsjLRzmHcU72STBIDuKUJbhljcJo8xqQNfBGYbZiaNx57lKjNtZfLIoRU5OFT03DvPkCgQlwxA/qkzrpQHU8uFfkg21NqP4uzMypioWkVBDWaUOtcblatVndaSY2HCPZJ4NFQacyQ7uqqt1MmFi0ytlLwzJgyG7Hz5DgEDtVhc13smnSi2K6dnYYAMLAT+52Z89FYmsTCc2g9y2NrMpIiyynLNxBpyA+qBucWxkU9rnotctt1seCC0IFPsYwghrqckFljZcLq7jqtH9Hl74JfUuPYk05PAy8Rl3BZ5tNdz7NKY3dQeIV66rSQxrgaFpHkQqv6mfje3KNwVO47xFoha/wDVo7qrj1mRkKJwUpUb1mRFV5QrBUMoQUFFE8KYqOQIKLCuXsFcsVqGEDQKzGomqZiUp2mmaGW+apRJ7wGElL1oFarVoqSvzpxVmzHJCXy9vCUas7atKlTxaYQRVUobGNd6vMPHQKe448cvIGvgsw3d13tY3E7N3uQXahrC2pH0TLa3IHednDgrqIzVob67I1ppXcvdntOG2xyO00Perm0F1BoL2ZEcErW+0EhpFahTFVuBkDmVGiox2VoBfmShOytu9bZm9rMDNVrZekzntgiGJ7jQD414AVJK2sXdt73fG0tDs3ZABKFyXXNK4GONzt+IDL+RyWjzWOCEnstnnBo6R4Dg0jUMa6oA56+5B7df7qZyOG6mKlO5tEyiw7XLI9sbRKQDTStVNaLbGHCjG1G87llVovmQ5tkfStNT79UTu29MD2BzsTi4ZYqhgHE73Hj70EwbRQ4rdA7gSfJxr5eSP7GWICMSk1L2tPStT80Jts1ZieEchHXC8Izs6/1dmYMLnCrmnDTKr8iQSMunFMFH5CFRmeh9utuAUIOuW/xIrQ81BYLY94djGEDMVINQPNa1pBEyLsZQW1X61hoGvdu7LSQOp3L0y9yWucQA1rS4mtcgKnvRpxmPpItWO2uG5jWt79T5mncqtyEGgdocjTn/AIQ68pjI5sjtZAXnq6WT77lPdjt33ln7qq/4iennYq+nQSYXeyTRzflz+961IPDgHA1BFQVh9rlA9WWij6ZknJ1SaGlMiPZ13bk77E7R5izy8aN5HhXhXJSqnUqN6lcFE9IRKN+qlIXglBVy1RO1U8iheEFCVy9VXLFfst3Tvzw4R/Vl5aozZLoDfaJcfAIkSqNqviGP2niulBn7l0yRy21VvmEACgSjbsVcmuJ5Ap2klDs9y8YW0OSmzVS4Q47kkkcHnJGnRerZhRCp1oQONMkPvJxyAqeinFaFzNc44W5V5JpuWyiNoG+iFWezEUcct6IXTbA97gNwTBVyd1UMtD6dEQnahVtrQprQIt0VcQGdQla6blLpHiRumQTnA7Qq1GwYqgKFAFiuQxg4SRVFLBYxCXyfqw0qeZ0HU08EVtDgG13KneM1YXu4kU7khn20eJkjpGEmNxOIcDvStKQQabt/L6fJNt5TYW0pUH2vvjr4pRt0eF1W+ydEwVGybUcR5jQqxczvzGHnTzQ7eDzVqxSUlB4VP/E/RUmNAgtNZDXMEOb4MdX/AMmpn2VtgcZ4Dq1xIHFriQfd5rPrPbPzaDRooPH/ACpm3ybNa2zjMU7Tf3NoMQ60JI5hRF1pltgpz6he5ruEjAZMwM2tFQAaUrUGpNCfFeo7W2RjZGEOY4BzTxB+PJU5r5A7NH5cWk+YFPNIBJrBG1zo3NLgHFwJNTR1DQlx3btdyWts9pmRt/DRN7QoXUoKbwCWnI6GnDhVFNr9qGQtOEVncOyDSgH7nUOQG4anzWVyYnOLnElzjUk6kneVpGtTyWh0lC9xcaBoJ3DPIAaDXxXuwGhaea8iP78VZs0VCOvu/wAKkxctseKHENY3YXdD9S3xKq2C8Cx7TWmevBGLuaDJLG7R9W9+aXnR0e1p1Ds+5ENbhstfzbTEK+20Z8DzCMkLDrivAwSB7CQQa5b+IK1W4tpYrQcAqySnsnfxwn4LEYeFA4KZxUaGV5FE8KeQKFwQUa5cQuWZ4ttueQS97jy3eGiU476a+V8QyI05+K8XbbLRaX0jikc0/qA7P8jkmOxejjE9skjyxwNexr4nLyK2Wtsj5DtjHGAyVwa4fuNK95R9tqc9gczMHRXbHs3A01MbXO3Oe0EjoSMu5SXpKyCPIUG4D5Ksqdm9OsT8TMLxQjVVrTIxpzIyS7fV6TtgErRhDjQV78/JZrtBfUxNDIegy9yNONIv3amGNpGNteANVQ9HV+ia0ysGmGvn9QsdlnJOZJT16HHf/bea6R061I+XmnP6N/jYrQ4VohVskruRZja964wAjRaxpSnBMCSOauxy0Rn/AKbGQRhAXyG6WDUVRlP1AWS2g9lVtpLQGwHdk3zJ+nimIXTHWuHRI+1NpDpJWD2dw5scWHzaiwzssWlxcwg8Eu+s1Y7TdyPyRWVzm1wmo4HUd6E2pwriIIz0+o3JgqraG0qOCls57TSdKe/L4rzaH4i7ma925fITVvl5qkjMUuB7q7yPeq95TVdTl4VFPgrE0BdEJG5kZO7t/kFTdCXHEBUcd4QqjmyG08tmBiID4jUhhNC0nXCd1daaV6lHrXtAX1wspzca+WiVbO0NA071YktQA4IpnQbeMWN5LiSSdTrmP8IS0UPPcmGWzuwCQ5BxFByB1786dEEtTaOdTUk9w3JiauQWaromcxiPmfcrEoHrGgcffVVIJMIbTl41/wAeCtt/1MX7fgVi+MmpK4/1k91Sfgq94spaHu3Gjh/uFURu25JrQ4mFmMhwJzA/q3nWgKoXq6j2Dfgp/EuHwWFVmyGqtQTlpBrmqGLNexIltaBsztmQTHaCXNywv1Leu9w809wzNeA5pDmnMEHIrCGTUKMXNfskJ7BJadW7j8jzU4WwFV3pWsW19R2gfvkitlv2KT9VCgrxHJcq/wCMbxC5YnljWMFBQAIbb9prPFkZATwbmfJZv6y2WvNznU4NyaPh4old+zob7ZryGfnoFX1+I+f0YtW2hdlCzvd8gh8VmtE8gklcctK5AA8B4K7FHHGcgK8hiPjuVyCZzjRrfHXwU+q8L23l50hZBSlCHE8cIIA869wWTWp+IkrWPSDdzmta9wrU0JA5aLKrTHQlVE0Pkaiux96fhrSyT9NaO6HX4HuQ+Ra3slsFA2KOV9JHOAdU6CvAfFNokPNmna5oc01BFVMXKnFZsAo3IBW4LC45l3gsUraLnyABWWWUBSGEcE4nQttpbxWU3k6k1oYfabM57ebJPqPNa3abFE0F2TeazbbazMdKJI3APwivMfEUooq+JVtLeiG2qnHNXrQHftHUEU80NkirqQOi0ahpbRx5r1YzqERmu0tiMh0OCneShsZo9UkyXFbwwmM0o4b/AB+a+2mPA/FHUDe0H3cRnrzQ2xCs0VP3AeOSfYLtbLCGtArhLQSNDV1M+lFNXCo2jhvFd43924phubZ2EgPdjfydkK9KZo1YNmWRtAcC7jqAT0CNBm6iGJu0cP5Up6NHd/krPLy9rwPiFsd7XcHROacqmteizHaGxYXDiOyfe2nLVPEclS7YMYpnUeGSIFhb2XNpUmmf3zCqWSRzaGmHh0VqSYvdUjPceuppwWrQ2+jIH8VTQFpd4Vb700XvsJBbIg4/lTCoZIM6huQDm6OacNeOeutQ/o0ux0tZKuaIwYqtJBdjxOJ5UyGS0yGEAAbgAB0CrjE8q/Oe0my1osbj65hw1o2RubHdHbjyNDyQQP4L9T2iyte1zHtDmOFHNcKgjmCsK242dssE7hZpTr2oy0kMPAS17XSmXHcnwTspxmm6pUtSdT3BTCNo3+S+OpyQpTe3Pj1JBTbsresRYYbQO1rG4ip5tJGvEHqOCWXBfIqgiiL206Nk0AxHC/LdmuVqGytc1rs8wD4hcoWarrvHG0FrRQjLF/6t+quOBdrU+Q8B9El+jS1ukZg1w+5aHHZuKcGvd3WVu8D4ffiiwszQQ4blRiiorbKhXEVW2ws4kscopUhuIdW5/Bfny8I8zyyX6EtQcQWbiKeKw7am7jDaHRnTUcxu++S19M8Lbgnn0cbVywyNgcccRrkdW9PkkiUUNFbuOXDMw81r4J6/R1lmZI3EwgjlxUzHFu9YZDtDabPa8EGZe+mE6HFn9VpdrLxFimmoTStMteCNOGG37RQQgmR4aeGpPQBIt9+k5xq2zxgf1Pz/AOI+aWtq7mMZ9Zic5pNc+aV53ZLba2SCd7bSyymssrncq5dwGXkmO2Ma4NeTlgYa8iwUA8lnT2hPRbigs3AQR160+WFFhlDZqOrlQbuioOizRSctGpUFkYHysaN7gPEoIntDZaWI0/SWDwSHN7QPRaVtA2tjnHAtWa2ncq4p5D+ykWO0wj+qv8QT8Fp10tDWM5tB8c1mmwzqT4joxj3eVPiUYv23OErWscQGxsBA40ru6hF9M8aOJhxChfaQN4Watt0p/W7zUE80h1cUE8Xve8bQauGXNIk9rbacVNWHCebHeye5wI7whdsqfaJVa5pMEwLvYdVjv7Xb+44T3JkFqrag5riCTUGhViy21wbkfHNFL8uiR7mmNpe41a4N3OblUnQVFEd2Z9HT3AOtRLG/sb7R5F24dM+YVbMTl0U9Dl/BkloileAHMEgLjQAsNCKnIEh2n9Kcr52+hjBEQMjuJ7LfPtHwHVL18bGsZG50Bw4RXBuI30OoPVIdoaQaFGnIM35tPPaK45HYf2tNG/xGSW5C0r68KJ/RBeXcivFV69WiN13DNOfy2Ej9xyb47+6qQF4UQu255ZiPVsJH7jkPHf3J8ubYaOOjpT6x3D9I7t/emmKyhooAAjSrWCBrImM9W04WtbUgVOEAVOXJcr4YuWYP2Y2Rhu/Dhe5+LJzn0zPIDIdE2BreSQNsmyNtbe27Bk4NqaA78tE03XJVgTL2LOhf8OF3qF4jkIVgSqkK74ln3pcumsLJ2jNjgD/a7L30WjPeqO0F3CezSxH9TSOh3HxWsMr853jd8jWtkc0hrtD13KjZ5KPaeYW33Rdcdsu71Tx2sJYeLXsyr3ELErfZXRSOjfk5jiD1BRDTVcjgbfG48KjrQBRbS35JNacJdRoJACrXNJ+dE4cCFBekDTM5xNKOPvU/1X8aDa5vxFhGL2g3Ce5ZfK4irTuyWnbKubLZ3YTXLPqEl3xdlJHdVpWsBYm1TxbYz6iAVDI2RR4nHLE5zWmg40GFK0N39pra0xEDpU0qr0pfaXY31bCwBsTT+xuQNN+muhNVq0fZZ2fpBdzAJ81Xjtha4ODXVBFMt9clYe1tMmkjjQnzKrimo8Fic7cC+zTadtuKnPDX3rL5zktLue0iSItO7Lu+6rN7bHRzm8CR4FbiOQ7sgMpDxDWfyOfkjNts2KR7qtFXGme4ZDyohuz0eGNjtG4nPd0YKe9NlnEEwqyhrw1RfTPASGzcXA8gFHaYjuyTMzZ8HXL3onZLojj0bU8XZn5BBIEGzssubW5fudkPme5F7FsPEKetJkP7Rk3wGZ8U7MhLjkrUcAaK+fwCrsdKdhu9raEgZaDcPqiIcq14W5kMZe8hoyAqd69TuI0Ge6uneRVYBm197iCA6ku7AA1qQfgCsjfbZHy5xua08ff4rY33K2VwdI4ucNNzRxoPDNX4LoiGeAEjfofELMyix7O2mWhbGQ0/qfRo/wCWvdVMFi9HrzT10rW8QwYj/I0p4FaKyHXdoM86geepK9FpH6f4n4FODSvd+x9miocGN3GTteWnkjjYwNysupvy65eajcRuz6c1mR0X2ikwIBfe1tlsxLZJAXjIsZ2iDwNMh3rMN0XJcsm0ckrGyMs4wOFW45AHU3EgA666rkacFtt4GmSI1GIginIH6lS3U0taOCxmz7Xyy2ps0ziTXOp3LbrokDowRvFU52JehGNymCrQHcrIclL0QpW5hRFfYAUgp3e8Wa2zwnJsn5rf92vmCkL0jXA5875omFwIBdQHX7C07aO6wZrPNwcWO6OzHmB/JFhA0DMCinF7H5isD3MkYd1fgpb3jc+Q4Tqa+K0na24YQ57o2gCtctx3rNL0Lo3ZaLS7WsyDuyNpdZne32XHtDqie2ziztt0OaRbHaiX5lPtpP4ixZ5uaKFFmUy7CldNrL5YydMbajjnoma7rIZKuk7VCKt/c8j2eTWjLkAkqxtLHEVzB9yfblvASQyFuTi9xI/bjLa+AJonkOL7PCCae24a09lvIbvAIdabC4Z096ORmnYYMxqf29OfNSfgmO/rO86/8ifco1YDctpMb6HeqdvuGaW0PEMbnAmtdGivFxyTLZbAyOUPcwSNFQW5GldN9K8im6GZr2gsIpu5cqbimUYB3VsyGNYHurRuEtGhJzOZ1R2z3YyKoaxreNBr3717aUT/AA5fRzSKHWu6mSzKjIVK2zk5gZcfvVEIrI0a9o+XgvVoiDhQ6cM6eAOirE6HskAFTkwaHjz6KnZbQZJHPIHq2ZModXEVLu4GneeCKfhP3GtNBSgHcoxY82iowg1c0NzO/WvGlctEYdUrTd4kIe4Vp7LeFd9OJVpsRJqchw8OCIPh8F59WnBqvhUjXU1XTOa32jT3noFUktjj7LcPN2vhuWZeJXoOQJ0hJ9pznbs/sIrZ6kCuq0rYsiVeRE0ZkCvH6hcW0SntBtgyMmKAeul0oM2tP9RGp5DvIWZBt/er2RvZHK6OsZq5po4EmjBi1GKj9M8hmFlNyXPJI7JgPNwq0fM8k72e4ZJZHTWpxc55BLd2Wg4UFTQDSp4o3HZWtAAAAGgA+CPo/Jd/+O4s3ySFx1OKngNw5L4mgM/pXKdVkYhbIjFIW8Mx0K2n0V3+2eERF35jMqHeOKyzaazaOG73FCbsvGSCRssTi17TUEfHiF19jl5X6ifC7FXcrQbTNIuxXpDba2YJQ1kwGm5w4j5JlfezaUzR4c0dY4L6MtEvOvfKihs94uxjM0W+m+TBeQDonDfSo5EZjzCDSbTxCHGTXLMDd3q7au03I6hZtbbEQ+SI1pXEB1RaeMANo9rzJUMGpJPAV3JLtdpLtcymG+btDMgEFbYuKeONy0PYC0gp42UtWbozo9uXX7olt0Q0V2wS+rcx3Aha9jj0+XlYiyRxGlVVs07opMbDnw3EcCN4TJfoFQ/c7NC7ssfrbRG0aVqe77CJejYZm1yqKE9oiulePn4K9FaB+WK/6kjY203VOZHRocf8pW2ptJbO4sNKdnuXbP7QNMtnEjASyWoB0cXNLaDg6rsuanFfTabtiY4UAGAdkNFaEa5jf36Z8STZ/wCiw1qGU6EgeAOnJB7htwc6XC4lpIc0HKgIwkU5FoNN2JHjMaZKomqVtf6kYhGC0a4RmPmvlivFjovWMNW4j56+YX1lsByI8VSls0Xq5Imflh+Zw5UNa1A0BWYTjtGLTLkpAl+zY2ANMwc3+3teNaV50XW3aF8bsIiaa6HHWv8AtaK+a2thiDV8LEAhvG0vNXFkbf7DiPc4nzorJtDzljd1qAT4ADwC2tgzE7cdPd9FDbZ8PZbm7j+0fNDWxkAmrq/3HPzUV12e1Pb+dgYSdWjtU7yQtrY82u1MjzcauPeT0Az8FBHDaJvZHqmHe7N3hoPNHrJdUbMwKneTmT3lW5HhoJJAA1J0FFsbQiwXCyM4iS529xOamvW9IrMwvkcGgaDe48GjUlBLz2rc84LGz1hP/wCrgcHVo1d1yHM6IXZ7lq/1tpeZpf6tByA0A8kbI2W+qtrvG1W8kNrZ7Od363jmR7hlzKvXddEUAowCvHeURIoK6NGVd3j8kHt99xsNG9t3l99fBChBxyroOP1Qa334xmTO27yH3z8EFvC8ZJPadlwCHSuHRBX5L+mJJx05DcuQpfU4NDbLL66AV1HYdz+8ktSswkjgaLly6T2ud8i5ctpMc8bhqHDzW2BxNDxouXKeauCePmrlnpXJcuULMNjjq0JX2usNJGSjKmR51XLld8RPSZf1lBNUt2iFfVymKqo6JeS3JcuVJF2yess44tyVrYaNvrnlxzAy81y5H6fwH2hfWWT+4oBhq4DiaLlyqeJ5eny6r5ENqGN0gaatLmkV3AlwcDiGVad61FkzqUr7Q7J49RuXLlKlCKwzONMQNTvJ+CpyWCYiSrmtOWAtrl1ByzyX1cjDoJdUEznUtBfTs0wloBG/2c9KJnha1vsgN6D46rlyCDbR7VQ2Ogc1z5HAlrG5V3VLjkBXqeSVYNvbQ+QFzGsj4MzeP9z8j4BcuV50i3to+yN5RTNJilfIf1CVoDm8qtAHgmNsw0ORXLlo1Dr/AL/jsrAXVc51cLR+ogV10CVpI5rUQ+0uow5tib7IHPc483V5ALlyLTIJQQBoIaKUzPzJ1KEXttFHCKAFx6EDw+fguXIJOvPaWWY0LiBoAOHwHRfGy1aOi5cmtEZcqskma5csyuXrly5If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30" name="Picture 6" descr="https://encrypted-tbn3.gstatic.com/images?q=tbn:ANd9GcQE-E2qRaD2i5qyF581JmmctxHtn0zqFtum0r5pexKFGR2TAZnylA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953000" y="4191000"/>
            <a:ext cx="3589189" cy="239077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allAtOnce" animBg="1"/>
      <p:bldP spid="12" grpId="0" build="allAtOnce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762000" y="304801"/>
            <a:ext cx="7772400" cy="914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Wish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381000" y="2590800"/>
            <a:ext cx="8382000" cy="838200"/>
          </a:xfrm>
          <a:prstGeom prst="roundRect">
            <a:avLst/>
          </a:prstGeom>
          <a:solidFill>
            <a:srgbClr val="CCFF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 smtClean="0">
                <a:solidFill>
                  <a:schemeClr val="tx1"/>
                </a:solidFill>
                <a:latin typeface="Comic Sans MS" pitchFamily="66" charset="0"/>
              </a:rPr>
              <a:t>It can be used to talk about past, present or future.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1981200" y="1371600"/>
            <a:ext cx="2743200" cy="1066800"/>
          </a:xfrm>
          <a:prstGeom prst="roundRect">
            <a:avLst/>
          </a:prstGeom>
          <a:solidFill>
            <a:srgbClr val="1BE5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 smtClean="0">
                <a:solidFill>
                  <a:schemeClr val="tx1"/>
                </a:solidFill>
                <a:latin typeface="Comic Sans MS" pitchFamily="66" charset="0"/>
              </a:rPr>
              <a:t>   </a:t>
            </a:r>
            <a:r>
              <a:rPr lang="en-US" sz="2800" b="1" dirty="0" smtClean="0">
                <a:solidFill>
                  <a:schemeClr val="tx1"/>
                </a:solidFill>
                <a:latin typeface="Comic Sans MS" pitchFamily="66" charset="0"/>
              </a:rPr>
              <a:t>Wish + to inf.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304800" y="3657600"/>
            <a:ext cx="8458200" cy="838200"/>
          </a:xfrm>
          <a:prstGeom prst="roundRect">
            <a:avLst/>
          </a:prstGeom>
          <a:solidFill>
            <a:srgbClr val="9999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tx1"/>
                </a:solidFill>
                <a:latin typeface="Comic Sans MS" pitchFamily="66" charset="0"/>
              </a:rPr>
              <a:t>Napoleon wished </a:t>
            </a:r>
            <a:r>
              <a:rPr lang="en-US" sz="2400" b="1" dirty="0" smtClean="0">
                <a:solidFill>
                  <a:srgbClr val="FF0000"/>
                </a:solidFill>
                <a:latin typeface="Comic Sans MS" pitchFamily="66" charset="0"/>
              </a:rPr>
              <a:t>to keep </a:t>
            </a:r>
            <a:r>
              <a:rPr lang="en-US" sz="2400" b="1" dirty="0" smtClean="0">
                <a:solidFill>
                  <a:schemeClr val="tx1"/>
                </a:solidFill>
                <a:latin typeface="Comic Sans MS" pitchFamily="66" charset="0"/>
              </a:rPr>
              <a:t>his battle plans a secret until the very last moment.</a:t>
            </a:r>
          </a:p>
        </p:txBody>
      </p:sp>
      <p:sp>
        <p:nvSpPr>
          <p:cNvPr id="8" name="5-Point Star 7"/>
          <p:cNvSpPr/>
          <p:nvPr/>
        </p:nvSpPr>
        <p:spPr>
          <a:xfrm>
            <a:off x="762000" y="1219200"/>
            <a:ext cx="1219200" cy="990600"/>
          </a:xfrm>
          <a:prstGeom prst="star5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/>
              <a:t>4</a:t>
            </a:r>
            <a:endParaRPr lang="en-US" sz="2000" b="1" dirty="0"/>
          </a:p>
        </p:txBody>
      </p:sp>
      <p:sp>
        <p:nvSpPr>
          <p:cNvPr id="9" name="Rounded Rectangle 8"/>
          <p:cNvSpPr/>
          <p:nvPr/>
        </p:nvSpPr>
        <p:spPr>
          <a:xfrm>
            <a:off x="5334000" y="1371600"/>
            <a:ext cx="3276600" cy="1066800"/>
          </a:xfrm>
          <a:prstGeom prst="roundRect">
            <a:avLst/>
          </a:prstGeom>
          <a:solidFill>
            <a:srgbClr val="1BE5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b="1" dirty="0" smtClean="0">
                <a:solidFill>
                  <a:schemeClr val="tx1"/>
                </a:solidFill>
                <a:latin typeface="Comic Sans MS" pitchFamily="66" charset="0"/>
              </a:rPr>
              <a:t>   Want + to inf.</a:t>
            </a:r>
          </a:p>
        </p:txBody>
      </p:sp>
      <p:sp>
        <p:nvSpPr>
          <p:cNvPr id="10" name="Equal 9"/>
          <p:cNvSpPr/>
          <p:nvPr/>
        </p:nvSpPr>
        <p:spPr>
          <a:xfrm>
            <a:off x="4800600" y="1524000"/>
            <a:ext cx="381000" cy="457200"/>
          </a:xfrm>
          <a:prstGeom prst="mathEqual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304800" y="4800600"/>
            <a:ext cx="8458200" cy="685800"/>
          </a:xfrm>
          <a:prstGeom prst="roundRect">
            <a:avLst/>
          </a:prstGeom>
          <a:solidFill>
            <a:srgbClr val="9999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tx1"/>
                </a:solidFill>
                <a:latin typeface="Comic Sans MS" pitchFamily="66" charset="0"/>
              </a:rPr>
              <a:t>Please be quiet. The Director wishes </a:t>
            </a:r>
            <a:r>
              <a:rPr lang="en-US" sz="2400" b="1" dirty="0" smtClean="0">
                <a:solidFill>
                  <a:srgbClr val="FF0000"/>
                </a:solidFill>
                <a:latin typeface="Comic Sans MS" pitchFamily="66" charset="0"/>
              </a:rPr>
              <a:t>to say </a:t>
            </a:r>
            <a:r>
              <a:rPr lang="en-US" sz="2400" b="1" dirty="0" smtClean="0">
                <a:solidFill>
                  <a:schemeClr val="tx1"/>
                </a:solidFill>
                <a:latin typeface="Comic Sans MS" pitchFamily="66" charset="0"/>
              </a:rPr>
              <a:t>a few words.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304800" y="5791200"/>
            <a:ext cx="8458200" cy="762000"/>
          </a:xfrm>
          <a:prstGeom prst="roundRect">
            <a:avLst/>
          </a:prstGeom>
          <a:solidFill>
            <a:srgbClr val="9999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tx1"/>
                </a:solidFill>
                <a:latin typeface="Comic Sans MS" pitchFamily="66" charset="0"/>
              </a:rPr>
              <a:t>I’m sure she’ll wish </a:t>
            </a:r>
            <a:r>
              <a:rPr lang="en-US" sz="2400" b="1" dirty="0" smtClean="0">
                <a:solidFill>
                  <a:srgbClr val="FF0000"/>
                </a:solidFill>
                <a:latin typeface="Comic Sans MS" pitchFamily="66" charset="0"/>
              </a:rPr>
              <a:t>to thank </a:t>
            </a:r>
            <a:r>
              <a:rPr lang="en-US" sz="2400" b="1" dirty="0" smtClean="0">
                <a:solidFill>
                  <a:schemeClr val="tx1"/>
                </a:solidFill>
                <a:latin typeface="Comic Sans MS" pitchFamily="66" charset="0"/>
              </a:rPr>
              <a:t>you for your gift.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762000" y="304800"/>
            <a:ext cx="7772400" cy="147002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Hope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762000" y="2133600"/>
            <a:ext cx="7696200" cy="1447800"/>
          </a:xfrm>
          <a:prstGeom prst="roundRect">
            <a:avLst/>
          </a:prstGeom>
          <a:solidFill>
            <a:srgbClr val="CCFF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3200" b="1" dirty="0" smtClean="0">
              <a:solidFill>
                <a:schemeClr val="tx1"/>
              </a:solidFill>
            </a:endParaRPr>
          </a:p>
          <a:p>
            <a:pPr algn="ctr"/>
            <a:r>
              <a:rPr lang="en-US" sz="2400" b="1" dirty="0" smtClean="0">
                <a:solidFill>
                  <a:schemeClr val="tx1"/>
                </a:solidFill>
                <a:latin typeface="Comic Sans MS" pitchFamily="66" charset="0"/>
              </a:rPr>
              <a:t>Note that when people talk about their wishes for the </a:t>
            </a:r>
            <a:r>
              <a:rPr lang="en-US" sz="2400" b="1" dirty="0" smtClean="0">
                <a:solidFill>
                  <a:srgbClr val="FF0000"/>
                </a:solidFill>
                <a:latin typeface="Comic Sans MS" pitchFamily="66" charset="0"/>
              </a:rPr>
              <a:t>future</a:t>
            </a:r>
            <a:r>
              <a:rPr lang="en-US" sz="2400" b="1" dirty="0" smtClean="0">
                <a:solidFill>
                  <a:schemeClr val="tx1"/>
                </a:solidFill>
                <a:latin typeface="Comic Sans MS" pitchFamily="66" charset="0"/>
              </a:rPr>
              <a:t>, it is unusual to use the verb wish; the verb </a:t>
            </a:r>
            <a:r>
              <a:rPr lang="en-US" sz="2400" b="1" dirty="0" smtClean="0">
                <a:solidFill>
                  <a:srgbClr val="FF0000"/>
                </a:solidFill>
                <a:latin typeface="Comic Sans MS" pitchFamily="66" charset="0"/>
              </a:rPr>
              <a:t>hope</a:t>
            </a:r>
            <a:r>
              <a:rPr lang="en-US" sz="2400" b="1" dirty="0" smtClean="0">
                <a:solidFill>
                  <a:schemeClr val="tx1"/>
                </a:solidFill>
                <a:latin typeface="Comic Sans MS" pitchFamily="66" charset="0"/>
              </a:rPr>
              <a:t> is usually used.</a:t>
            </a:r>
            <a:endParaRPr lang="en-US" sz="2800" b="1" dirty="0" smtClean="0">
              <a:solidFill>
                <a:schemeClr val="tx1"/>
              </a:solidFill>
              <a:latin typeface="Comic Sans MS" pitchFamily="66" charset="0"/>
            </a:endParaRPr>
          </a:p>
          <a:p>
            <a:endParaRPr lang="en-US" sz="2800" b="1" dirty="0" smtClean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762000" y="3810000"/>
            <a:ext cx="7620000" cy="838200"/>
          </a:xfrm>
          <a:prstGeom prst="roundRect">
            <a:avLst/>
          </a:prstGeom>
          <a:solidFill>
            <a:srgbClr val="9999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Comic Sans MS" pitchFamily="66" charset="0"/>
              </a:rPr>
              <a:t>I hope you </a:t>
            </a:r>
            <a:r>
              <a:rPr lang="en-US" sz="2800" b="1" dirty="0" smtClean="0">
                <a:solidFill>
                  <a:srgbClr val="FF0000"/>
                </a:solidFill>
                <a:latin typeface="Comic Sans MS" pitchFamily="66" charset="0"/>
              </a:rPr>
              <a:t>enjoy</a:t>
            </a:r>
            <a:r>
              <a:rPr lang="en-US" sz="2800" b="1" dirty="0" smtClean="0">
                <a:solidFill>
                  <a:schemeClr val="tx1"/>
                </a:solidFill>
                <a:latin typeface="Comic Sans MS" pitchFamily="66" charset="0"/>
              </a:rPr>
              <a:t> your stay in our town.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762000" y="4876800"/>
            <a:ext cx="7543800" cy="914400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Comic Sans MS" pitchFamily="66" charset="0"/>
              </a:rPr>
              <a:t>I hope she </a:t>
            </a:r>
            <a:r>
              <a:rPr lang="en-US" sz="2800" b="1" dirty="0" smtClean="0">
                <a:solidFill>
                  <a:srgbClr val="FF0000"/>
                </a:solidFill>
                <a:latin typeface="Comic Sans MS" pitchFamily="66" charset="0"/>
              </a:rPr>
              <a:t>wins </a:t>
            </a:r>
            <a:r>
              <a:rPr lang="en-US" sz="2800" b="1" dirty="0" smtClean="0">
                <a:solidFill>
                  <a:schemeClr val="tx1"/>
                </a:solidFill>
                <a:latin typeface="Comic Sans MS" pitchFamily="66" charset="0"/>
              </a:rPr>
              <a:t>the election.</a:t>
            </a:r>
            <a:endParaRPr lang="en-US" sz="2800" b="1" dirty="0">
              <a:solidFill>
                <a:schemeClr val="tx1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762000" y="457200"/>
            <a:ext cx="7848600" cy="990600"/>
          </a:xfrm>
          <a:prstGeom prst="round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Comic Sans MS" pitchFamily="66" charset="0"/>
              </a:rPr>
              <a:t>Hope Vs Wish</a:t>
            </a:r>
            <a:endParaRPr lang="en-US" sz="4800" b="1" dirty="0">
              <a:solidFill>
                <a:schemeClr val="accent6">
                  <a:lumMod val="60000"/>
                  <a:lumOff val="40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762000" y="1828800"/>
            <a:ext cx="7620000" cy="3276600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b="1" dirty="0" smtClean="0">
                <a:solidFill>
                  <a:schemeClr val="tx1"/>
                </a:solidFill>
              </a:rPr>
              <a:t>            </a:t>
            </a:r>
            <a:r>
              <a:rPr lang="en-US" sz="2800" b="1" dirty="0" smtClean="0">
                <a:solidFill>
                  <a:schemeClr val="tx1"/>
                </a:solidFill>
                <a:latin typeface="Comic Sans MS" pitchFamily="66" charset="0"/>
              </a:rPr>
              <a:t>usually takes a present tense with a future meaning. When we use               we usually don’t know or can’t tell the outcome, whereas with         we do know the facts and they are the opposite of what we want.</a:t>
            </a:r>
            <a:endParaRPr lang="en-US" sz="3200" b="1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990600" y="2057400"/>
            <a:ext cx="1066800" cy="457200"/>
          </a:xfrm>
          <a:prstGeom prst="roundRect">
            <a:avLst/>
          </a:prstGeom>
          <a:solidFill>
            <a:srgbClr val="00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rgbClr val="FF0000"/>
                </a:solidFill>
                <a:latin typeface="Comic Sans MS" pitchFamily="66" charset="0"/>
              </a:rPr>
              <a:t>Hope</a:t>
            </a:r>
            <a:endParaRPr lang="en-US" sz="2400" b="1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6629400" y="2590800"/>
            <a:ext cx="1066800" cy="457200"/>
          </a:xfrm>
          <a:prstGeom prst="roundRect">
            <a:avLst/>
          </a:prstGeom>
          <a:solidFill>
            <a:srgbClr val="00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rgbClr val="FF0000"/>
                </a:solidFill>
                <a:latin typeface="Comic Sans MS" pitchFamily="66" charset="0"/>
              </a:rPr>
              <a:t>hope</a:t>
            </a:r>
            <a:endParaRPr lang="en-US" sz="2400" b="1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5105400" y="3505200"/>
            <a:ext cx="1066800" cy="457200"/>
          </a:xfrm>
          <a:prstGeom prst="roundRect">
            <a:avLst/>
          </a:prstGeom>
          <a:solidFill>
            <a:srgbClr val="00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rgbClr val="FF0000"/>
                </a:solidFill>
                <a:latin typeface="Comic Sans MS" pitchFamily="66" charset="0"/>
              </a:rPr>
              <a:t>wish</a:t>
            </a:r>
            <a:endParaRPr lang="en-US" sz="2800" b="1" dirty="0">
              <a:solidFill>
                <a:srgbClr val="FF0000"/>
              </a:solidFill>
              <a:latin typeface="Comic Sans MS" pitchFamily="66" charset="0"/>
            </a:endParaRPr>
          </a:p>
        </p:txBody>
      </p:sp>
      <p:pic>
        <p:nvPicPr>
          <p:cNvPr id="19460" name="Picture 4" descr="http://www.getchocolatey.co.uk/assets/img/woman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086600" y="3581401"/>
            <a:ext cx="2169867" cy="28956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762000" y="304800"/>
            <a:ext cx="7772400" cy="147002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It’s time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762000" y="2133600"/>
            <a:ext cx="7696200" cy="762000"/>
          </a:xfrm>
          <a:prstGeom prst="round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Comic Sans MS" pitchFamily="66" charset="0"/>
              </a:rPr>
              <a:t>It’s time + to infinitive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838200" y="4114800"/>
            <a:ext cx="7696200" cy="762000"/>
          </a:xfrm>
          <a:prstGeom prst="round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Comic Sans MS" pitchFamily="66" charset="0"/>
              </a:rPr>
              <a:t>It’s time for + object + to infinitive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838200" y="3048000"/>
            <a:ext cx="7696200" cy="762000"/>
          </a:xfrm>
          <a:prstGeom prst="round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Comic Sans MS" pitchFamily="66" charset="0"/>
              </a:rPr>
              <a:t>It’s time </a:t>
            </a:r>
            <a:r>
              <a:rPr lang="en-US" sz="2800" b="1" dirty="0" smtClean="0">
                <a:solidFill>
                  <a:srgbClr val="FF0000"/>
                </a:solidFill>
                <a:latin typeface="Comic Sans MS" pitchFamily="66" charset="0"/>
              </a:rPr>
              <a:t>to go </a:t>
            </a:r>
            <a:r>
              <a:rPr lang="en-US" sz="2800" b="1" dirty="0" smtClean="0">
                <a:solidFill>
                  <a:schemeClr val="tx1"/>
                </a:solidFill>
                <a:latin typeface="Comic Sans MS" pitchFamily="66" charset="0"/>
              </a:rPr>
              <a:t>home now.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914400" y="5105400"/>
            <a:ext cx="7696200" cy="762000"/>
          </a:xfrm>
          <a:prstGeom prst="round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Comic Sans MS" pitchFamily="66" charset="0"/>
              </a:rPr>
              <a:t>It’s time </a:t>
            </a:r>
            <a:r>
              <a:rPr lang="en-US" sz="2800" b="1" dirty="0" smtClean="0">
                <a:solidFill>
                  <a:srgbClr val="FF0000"/>
                </a:solidFill>
                <a:latin typeface="Comic Sans MS" pitchFamily="66" charset="0"/>
              </a:rPr>
              <a:t>for us to go</a:t>
            </a:r>
            <a:r>
              <a:rPr lang="en-US" sz="2800" b="1" dirty="0" smtClean="0">
                <a:solidFill>
                  <a:schemeClr val="tx1"/>
                </a:solidFill>
                <a:latin typeface="Comic Sans MS" pitchFamily="66" charset="0"/>
              </a:rPr>
              <a:t> home now.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762000" y="152400"/>
            <a:ext cx="7772400" cy="147002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It’s time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762000" y="1828800"/>
            <a:ext cx="7696200" cy="1066800"/>
          </a:xfrm>
          <a:prstGeom prst="round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Comic Sans MS" pitchFamily="66" charset="0"/>
              </a:rPr>
              <a:t>It’s time + subject + past  simple</a:t>
            </a:r>
          </a:p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Comic Sans MS" pitchFamily="66" charset="0"/>
              </a:rPr>
              <a:t> (a little more formal)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62000" y="3962400"/>
            <a:ext cx="7696200" cy="914400"/>
          </a:xfrm>
          <a:prstGeom prst="round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Comic Sans MS" pitchFamily="66" charset="0"/>
              </a:rPr>
              <a:t>It’s time + subject + past continuous (more colloquial)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62000" y="3048000"/>
            <a:ext cx="7696200" cy="762000"/>
          </a:xfrm>
          <a:prstGeom prst="round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Comic Sans MS" pitchFamily="66" charset="0"/>
              </a:rPr>
              <a:t>It’s time </a:t>
            </a:r>
            <a:r>
              <a:rPr lang="en-US" sz="2800" b="1" dirty="0" smtClean="0">
                <a:solidFill>
                  <a:srgbClr val="FF0000"/>
                </a:solidFill>
                <a:latin typeface="Comic Sans MS" pitchFamily="66" charset="0"/>
              </a:rPr>
              <a:t>we went </a:t>
            </a:r>
            <a:r>
              <a:rPr lang="en-US" sz="2800" b="1" dirty="0" smtClean="0">
                <a:solidFill>
                  <a:schemeClr val="tx1"/>
                </a:solidFill>
                <a:latin typeface="Comic Sans MS" pitchFamily="66" charset="0"/>
              </a:rPr>
              <a:t>home now.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762000" y="5029200"/>
            <a:ext cx="7696200" cy="762000"/>
          </a:xfrm>
          <a:prstGeom prst="round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Comic Sans MS" pitchFamily="66" charset="0"/>
              </a:rPr>
              <a:t>It’s time </a:t>
            </a:r>
            <a:r>
              <a:rPr lang="en-US" sz="2800" b="1" dirty="0" smtClean="0">
                <a:solidFill>
                  <a:srgbClr val="FF0000"/>
                </a:solidFill>
                <a:latin typeface="Comic Sans MS" pitchFamily="66" charset="0"/>
              </a:rPr>
              <a:t>we were going </a:t>
            </a:r>
            <a:r>
              <a:rPr lang="en-US" sz="2800" b="1" dirty="0" smtClean="0">
                <a:solidFill>
                  <a:schemeClr val="tx1"/>
                </a:solidFill>
                <a:latin typeface="Comic Sans MS" pitchFamily="66" charset="0"/>
              </a:rPr>
              <a:t>home now.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743</TotalTime>
  <Words>650</Words>
  <Application>Microsoft Office PowerPoint</Application>
  <PresentationFormat>Presentación en pantalla (4:3)</PresentationFormat>
  <Paragraphs>76</Paragraphs>
  <Slides>14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14</vt:i4>
      </vt:variant>
    </vt:vector>
  </HeadingPairs>
  <TitlesOfParts>
    <vt:vector size="15" baseType="lpstr">
      <vt:lpstr>Office Theme</vt:lpstr>
      <vt:lpstr>Wish / If only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Area 51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Wish / If only</dc:title>
  <dc:creator>krubim</dc:creator>
  <cp:lastModifiedBy>Usuario</cp:lastModifiedBy>
  <cp:revision>24</cp:revision>
  <dcterms:created xsi:type="dcterms:W3CDTF">2014-01-06T10:45:06Z</dcterms:created>
  <dcterms:modified xsi:type="dcterms:W3CDTF">2015-02-20T05:36:36Z</dcterms:modified>
</cp:coreProperties>
</file>