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69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2391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0765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40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0662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72395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8093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1037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5643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123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690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689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4282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203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6421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3039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0161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FDDFAD-3120-4760-9BDB-935BE57E65B7}" type="datetimeFigureOut">
              <a:rPr lang="es-HN" smtClean="0"/>
              <a:t>8/6/2022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920E-9C7C-4546-83BB-9431FEE34A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58902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VOCABULARY</a:t>
            </a:r>
            <a:br>
              <a:rPr lang="es-MX" b="1" dirty="0" smtClean="0"/>
            </a:br>
            <a:r>
              <a:rPr lang="es-MX" b="1" dirty="0" smtClean="0"/>
              <a:t> UNIT 6</a:t>
            </a:r>
            <a:endParaRPr lang="es-HN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066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0301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MYSTERIES</a:t>
            </a:r>
            <a:r>
              <a:rPr lang="es-MX" dirty="0" smtClean="0"/>
              <a:t>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07336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59876" y="1825625"/>
            <a:ext cx="71939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500" b="1" dirty="0" smtClean="0"/>
              <a:t>La Llorona</a:t>
            </a:r>
          </a:p>
          <a:p>
            <a:pPr marL="0" indent="0">
              <a:buNone/>
            </a:pPr>
            <a:r>
              <a:rPr lang="es-MX" sz="3500" b="1" dirty="0" smtClean="0"/>
              <a:t>El </a:t>
            </a:r>
            <a:r>
              <a:rPr lang="es-MX" sz="3500" b="1" dirty="0" err="1" smtClean="0"/>
              <a:t>Chupacabras</a:t>
            </a:r>
            <a:endParaRPr lang="es-MX" sz="3500" b="1" dirty="0" smtClean="0"/>
          </a:p>
          <a:p>
            <a:pPr marL="0" indent="0">
              <a:buNone/>
            </a:pPr>
            <a:r>
              <a:rPr lang="es-MX" sz="3500" b="1" dirty="0" smtClean="0"/>
              <a:t>La Sucia</a:t>
            </a:r>
          </a:p>
          <a:p>
            <a:pPr marL="0" indent="0">
              <a:buNone/>
            </a:pPr>
            <a:r>
              <a:rPr lang="es-MX" sz="3500" b="1" dirty="0" err="1" smtClean="0"/>
              <a:t>The</a:t>
            </a:r>
            <a:r>
              <a:rPr lang="es-MX" sz="3500" b="1" dirty="0" smtClean="0"/>
              <a:t> Bermudas </a:t>
            </a:r>
            <a:r>
              <a:rPr lang="es-MX" sz="3500" b="1" dirty="0" err="1" smtClean="0"/>
              <a:t>Triangle</a:t>
            </a:r>
            <a:endParaRPr lang="es-HN" sz="3500" b="1" dirty="0"/>
          </a:p>
        </p:txBody>
      </p:sp>
    </p:spTree>
    <p:extLst>
      <p:ext uri="{BB962C8B-B14F-4D97-AF65-F5344CB8AC3E}">
        <p14:creationId xmlns:p14="http://schemas.microsoft.com/office/powerpoint/2010/main" val="271157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5211" y="0"/>
            <a:ext cx="9144000" cy="819743"/>
          </a:xfrm>
        </p:spPr>
        <p:txBody>
          <a:bodyPr>
            <a:normAutofit fontScale="90000"/>
          </a:bodyPr>
          <a:lstStyle/>
          <a:p>
            <a:r>
              <a:rPr lang="es-MX" b="1" dirty="0" err="1" smtClean="0"/>
              <a:t>diagram</a:t>
            </a:r>
            <a:endParaRPr lang="es-HN" b="1" dirty="0"/>
          </a:p>
        </p:txBody>
      </p:sp>
      <p:pic>
        <p:nvPicPr>
          <p:cNvPr id="1026" name="Picture 2" descr="Functional diagram of the GPS Workstation software application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29" y="819743"/>
            <a:ext cx="6877253" cy="53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3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 smtClean="0"/>
              <a:t>drawing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21" y="1557142"/>
            <a:ext cx="5044158" cy="53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709"/>
          </a:xfrm>
        </p:spPr>
        <p:txBody>
          <a:bodyPr/>
          <a:lstStyle/>
          <a:p>
            <a:pPr algn="ctr"/>
            <a:r>
              <a:rPr lang="es-MX" b="1" dirty="0" smtClean="0"/>
              <a:t>figure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199" y="1311834"/>
            <a:ext cx="6335601" cy="54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 smtClean="0"/>
              <a:t>lines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1562234"/>
            <a:ext cx="57626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1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738"/>
          </a:xfrm>
        </p:spPr>
        <p:txBody>
          <a:bodyPr/>
          <a:lstStyle/>
          <a:p>
            <a:pPr algn="ctr"/>
            <a:r>
              <a:rPr lang="es-MX" b="1" dirty="0" err="1" smtClean="0"/>
              <a:t>pattern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3" y="758547"/>
            <a:ext cx="4322004" cy="2881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52" y="2692145"/>
            <a:ext cx="4038600" cy="1895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40" y="3639882"/>
            <a:ext cx="4788660" cy="30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5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 smtClean="0"/>
              <a:t>shapes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780832" cy="48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4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18</Words>
  <Application>Microsoft Office PowerPoint</Application>
  <PresentationFormat>Panorámica</PresentationFormat>
  <Paragraphs>12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Wingdings 3</vt:lpstr>
      <vt:lpstr>Ion</vt:lpstr>
      <vt:lpstr>VOCABULARY  UNIT 6</vt:lpstr>
      <vt:lpstr>MYSTERIES.</vt:lpstr>
      <vt:lpstr>Presentación de PowerPoint</vt:lpstr>
      <vt:lpstr>diagram</vt:lpstr>
      <vt:lpstr>drawing</vt:lpstr>
      <vt:lpstr>figure</vt:lpstr>
      <vt:lpstr>lines</vt:lpstr>
      <vt:lpstr>pattern</vt:lpstr>
      <vt:lpstr>shapes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Karol Hernandez</dc:creator>
  <cp:lastModifiedBy>Karol Hernandez</cp:lastModifiedBy>
  <cp:revision>6</cp:revision>
  <dcterms:created xsi:type="dcterms:W3CDTF">2021-11-09T00:54:04Z</dcterms:created>
  <dcterms:modified xsi:type="dcterms:W3CDTF">2022-06-09T00:58:59Z</dcterms:modified>
</cp:coreProperties>
</file>