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64" r:id="rId5"/>
    <p:sldId id="265" r:id="rId6"/>
    <p:sldId id="266" r:id="rId7"/>
    <p:sldId id="267" r:id="rId8"/>
    <p:sldId id="259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93045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27347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590922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42641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24789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220778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0757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86282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85771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4102646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HN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161073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E6B0D-1BE5-45F9-BBAF-345256876F67}" type="datetimeFigureOut">
              <a:rPr lang="es-HN" smtClean="0"/>
              <a:t>25/04/2020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81098-FFD4-41E5-8D26-854F3156BEC6}" type="slidenum">
              <a:rPr lang="es-HN" smtClean="0"/>
              <a:t>‹Nº›</a:t>
            </a:fld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4819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H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19200"/>
          </a:xfrm>
        </p:spPr>
        <p:txBody>
          <a:bodyPr>
            <a:normAutofit fontScale="90000"/>
          </a:bodyPr>
          <a:lstStyle/>
          <a:p>
            <a:pPr algn="l"/>
            <a:r>
              <a:rPr lang="es-HN" sz="4000" dirty="0" smtClean="0"/>
              <a:t/>
            </a:r>
            <a:br>
              <a:rPr lang="es-HN" sz="4000" dirty="0" smtClean="0"/>
            </a:br>
            <a:r>
              <a:rPr lang="es-HN" sz="4000" dirty="0" err="1" smtClean="0"/>
              <a:t>Saturday</a:t>
            </a:r>
            <a:r>
              <a:rPr lang="es-HN" sz="4000" dirty="0" smtClean="0"/>
              <a:t>, </a:t>
            </a:r>
            <a:r>
              <a:rPr lang="es-HN" sz="4000" dirty="0" err="1" smtClean="0"/>
              <a:t>april</a:t>
            </a:r>
            <a:r>
              <a:rPr lang="es-HN" sz="4000" dirty="0" smtClean="0"/>
              <a:t> 24th, 2020</a:t>
            </a:r>
            <a:r>
              <a:rPr lang="es-HN" dirty="0" smtClean="0"/>
              <a:t/>
            </a:r>
            <a:br>
              <a:rPr lang="es-HN" dirty="0" smtClean="0"/>
            </a:br>
            <a:r>
              <a:rPr lang="es-HN" b="1" dirty="0" err="1" smtClean="0">
                <a:solidFill>
                  <a:srgbClr val="FF0000"/>
                </a:solidFill>
              </a:rPr>
              <a:t>Objectives</a:t>
            </a:r>
            <a:r>
              <a:rPr lang="es-HN" dirty="0" smtClean="0"/>
              <a:t/>
            </a:r>
            <a:br>
              <a:rPr lang="es-HN" dirty="0" smtClean="0"/>
            </a:br>
            <a:endParaRPr lang="es-HN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s-HN" dirty="0" smtClean="0"/>
              <a:t>To </a:t>
            </a:r>
            <a:r>
              <a:rPr lang="es-HN" dirty="0" err="1" smtClean="0"/>
              <a:t>review</a:t>
            </a:r>
            <a:r>
              <a:rPr lang="es-HN" dirty="0" smtClean="0"/>
              <a:t> </a:t>
            </a:r>
            <a:r>
              <a:rPr lang="es-HN" dirty="0" err="1" smtClean="0"/>
              <a:t>past</a:t>
            </a:r>
            <a:r>
              <a:rPr lang="es-HN" dirty="0" smtClean="0"/>
              <a:t> tense</a:t>
            </a:r>
            <a:r>
              <a:rPr lang="es-HN" dirty="0" smtClean="0"/>
              <a:t>.</a:t>
            </a:r>
          </a:p>
          <a:p>
            <a:r>
              <a:rPr lang="es-HN" dirty="0" smtClean="0"/>
              <a:t>To </a:t>
            </a:r>
            <a:r>
              <a:rPr lang="es-HN" dirty="0" err="1" smtClean="0"/>
              <a:t>discuss</a:t>
            </a:r>
            <a:r>
              <a:rPr lang="es-HN" dirty="0" smtClean="0"/>
              <a:t> </a:t>
            </a:r>
            <a:r>
              <a:rPr lang="es-HN" dirty="0" err="1" smtClean="0"/>
              <a:t>evaluation</a:t>
            </a:r>
            <a:r>
              <a:rPr lang="es-HN" dirty="0"/>
              <a:t>.</a:t>
            </a:r>
            <a:endParaRPr lang="es-HN" dirty="0" smtClean="0"/>
          </a:p>
          <a:p>
            <a:r>
              <a:rPr lang="es-HN" dirty="0" smtClean="0"/>
              <a:t>To </a:t>
            </a:r>
            <a:r>
              <a:rPr lang="es-HN" dirty="0" err="1" smtClean="0"/>
              <a:t>talk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how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lockdown</a:t>
            </a:r>
            <a:r>
              <a:rPr lang="es-HN" dirty="0" smtClean="0"/>
              <a:t> has </a:t>
            </a:r>
            <a:r>
              <a:rPr lang="es-HN" dirty="0" err="1" smtClean="0"/>
              <a:t>changed</a:t>
            </a:r>
            <a:r>
              <a:rPr lang="es-HN" dirty="0" smtClean="0"/>
              <a:t> </a:t>
            </a:r>
            <a:r>
              <a:rPr lang="es-HN" dirty="0" err="1" smtClean="0"/>
              <a:t>our</a:t>
            </a:r>
            <a:r>
              <a:rPr lang="es-HN" dirty="0" smtClean="0"/>
              <a:t> </a:t>
            </a:r>
            <a:r>
              <a:rPr lang="es-HN" dirty="0" err="1" smtClean="0"/>
              <a:t>daily</a:t>
            </a:r>
            <a:r>
              <a:rPr lang="es-HN" dirty="0" smtClean="0"/>
              <a:t> </a:t>
            </a:r>
            <a:r>
              <a:rPr lang="es-HN" dirty="0" err="1" smtClean="0"/>
              <a:t>life</a:t>
            </a:r>
            <a:r>
              <a:rPr lang="es-HN" dirty="0" smtClean="0"/>
              <a:t>.</a:t>
            </a:r>
          </a:p>
          <a:p>
            <a:r>
              <a:rPr lang="es-HN" dirty="0" smtClean="0"/>
              <a:t>To compare </a:t>
            </a:r>
            <a:r>
              <a:rPr lang="es-HN" dirty="0" err="1" smtClean="0"/>
              <a:t>people</a:t>
            </a:r>
            <a:r>
              <a:rPr lang="es-HN" dirty="0" smtClean="0"/>
              <a:t>, places and </a:t>
            </a:r>
            <a:r>
              <a:rPr lang="es-HN" dirty="0" err="1" smtClean="0"/>
              <a:t>things</a:t>
            </a:r>
            <a:r>
              <a:rPr lang="es-HN" dirty="0" smtClean="0"/>
              <a:t>.</a:t>
            </a:r>
          </a:p>
          <a:p>
            <a:r>
              <a:rPr lang="es-HN" dirty="0" smtClean="0"/>
              <a:t>To </a:t>
            </a:r>
            <a:r>
              <a:rPr lang="es-HN" dirty="0" err="1" smtClean="0"/>
              <a:t>talk</a:t>
            </a:r>
            <a:r>
              <a:rPr lang="es-HN" dirty="0" smtClean="0"/>
              <a:t> </a:t>
            </a:r>
            <a:r>
              <a:rPr lang="es-HN" dirty="0" err="1" smtClean="0"/>
              <a:t>about</a:t>
            </a:r>
            <a:r>
              <a:rPr lang="es-HN" dirty="0" smtClean="0"/>
              <a:t> </a:t>
            </a:r>
            <a:r>
              <a:rPr lang="es-HN" dirty="0" err="1" smtClean="0"/>
              <a:t>working</a:t>
            </a:r>
            <a:r>
              <a:rPr lang="es-HN" dirty="0" smtClean="0"/>
              <a:t> </a:t>
            </a:r>
            <a:r>
              <a:rPr lang="es-HN" dirty="0" err="1" smtClean="0"/>
              <a:t>from</a:t>
            </a:r>
            <a:r>
              <a:rPr lang="es-HN" dirty="0" smtClean="0"/>
              <a:t> home.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80703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EVALUATION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smtClean="0"/>
              <a:t>ORAL -    </a:t>
            </a:r>
            <a:r>
              <a:rPr lang="es-HN" dirty="0" smtClean="0">
                <a:sym typeface="Wingdings" panose="05000000000000000000" pitchFamily="2" charset="2"/>
              </a:rPr>
              <a:t>  50%    *  short oral </a:t>
            </a:r>
            <a:r>
              <a:rPr lang="es-HN" dirty="0" err="1" smtClean="0">
                <a:sym typeface="Wingdings" panose="05000000000000000000" pitchFamily="2" charset="2"/>
              </a:rPr>
              <a:t>presentations</a:t>
            </a:r>
            <a:endParaRPr lang="es-HN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s-HN" dirty="0" smtClean="0">
                <a:sym typeface="Wingdings" panose="05000000000000000000" pitchFamily="2" charset="2"/>
              </a:rPr>
              <a:t>                                  *  </a:t>
            </a:r>
            <a:r>
              <a:rPr lang="es-HN" dirty="0" err="1" smtClean="0">
                <a:sym typeface="Wingdings" panose="05000000000000000000" pitchFamily="2" charset="2"/>
              </a:rPr>
              <a:t>your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biography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s-HN" dirty="0">
                <a:sym typeface="Wingdings" panose="05000000000000000000" pitchFamily="2" charset="2"/>
              </a:rPr>
              <a:t> </a:t>
            </a:r>
            <a:r>
              <a:rPr lang="es-HN" dirty="0" smtClean="0">
                <a:sym typeface="Wingdings" panose="05000000000000000000" pitchFamily="2" charset="2"/>
              </a:rPr>
              <a:t>                                 * </a:t>
            </a:r>
            <a:r>
              <a:rPr lang="es-HN" dirty="0" err="1" smtClean="0">
                <a:sym typeface="Wingdings" panose="05000000000000000000" pitchFamily="2" charset="2"/>
              </a:rPr>
              <a:t>class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participation</a:t>
            </a:r>
            <a:endParaRPr lang="es-HN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s-HN" dirty="0" smtClean="0">
              <a:sym typeface="Wingdings" panose="05000000000000000000" pitchFamily="2" charset="2"/>
            </a:endParaRPr>
          </a:p>
          <a:p>
            <a:pPr>
              <a:buFont typeface="Arial" charset="0"/>
              <a:buChar char="•"/>
            </a:pPr>
            <a:r>
              <a:rPr lang="es-HN" dirty="0" smtClean="0">
                <a:sym typeface="Wingdings" panose="05000000000000000000" pitchFamily="2" charset="2"/>
              </a:rPr>
              <a:t>WRITTEN  50% * </a:t>
            </a:r>
            <a:r>
              <a:rPr lang="es-HN" dirty="0" err="1" smtClean="0">
                <a:sym typeface="Wingdings" panose="05000000000000000000" pitchFamily="2" charset="2"/>
              </a:rPr>
              <a:t>unit</a:t>
            </a:r>
            <a:r>
              <a:rPr lang="es-HN" dirty="0" smtClean="0">
                <a:sym typeface="Wingdings" panose="05000000000000000000" pitchFamily="2" charset="2"/>
              </a:rPr>
              <a:t> test (100%) + 5% (</a:t>
            </a:r>
            <a:r>
              <a:rPr lang="es-HN" dirty="0" err="1" smtClean="0">
                <a:sym typeface="Wingdings" panose="05000000000000000000" pitchFamily="2" charset="2"/>
              </a:rPr>
              <a:t>lab</a:t>
            </a:r>
            <a:r>
              <a:rPr lang="es-HN" dirty="0" smtClean="0">
                <a:sym typeface="Wingdings" panose="05000000000000000000" pitchFamily="2" charset="2"/>
              </a:rPr>
              <a:t>)</a:t>
            </a:r>
          </a:p>
          <a:p>
            <a:pPr marL="0" indent="0">
              <a:buNone/>
            </a:pPr>
            <a:r>
              <a:rPr lang="es-HN" dirty="0" err="1" smtClean="0">
                <a:sym typeface="Wingdings" panose="05000000000000000000" pitchFamily="2" charset="2"/>
              </a:rPr>
              <a:t>Tests</a:t>
            </a:r>
            <a:r>
              <a:rPr lang="es-HN" dirty="0" smtClean="0">
                <a:sym typeface="Wingdings" panose="05000000000000000000" pitchFamily="2" charset="2"/>
              </a:rPr>
              <a:t> are </a:t>
            </a:r>
            <a:r>
              <a:rPr lang="es-HN" dirty="0" err="1" smtClean="0">
                <a:sym typeface="Wingdings" panose="05000000000000000000" pitchFamily="2" charset="2"/>
              </a:rPr>
              <a:t>going</a:t>
            </a:r>
            <a:r>
              <a:rPr lang="es-HN" dirty="0" smtClean="0">
                <a:sym typeface="Wingdings" panose="05000000000000000000" pitchFamily="2" charset="2"/>
              </a:rPr>
              <a:t> to be </a:t>
            </a:r>
            <a:r>
              <a:rPr lang="es-HN" dirty="0" err="1" smtClean="0">
                <a:sym typeface="Wingdings" panose="05000000000000000000" pitchFamily="2" charset="2"/>
              </a:rPr>
              <a:t>taken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every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other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Saturday</a:t>
            </a:r>
            <a:r>
              <a:rPr lang="es-HN" dirty="0" smtClean="0">
                <a:sym typeface="Wingdings" panose="05000000000000000000" pitchFamily="2" charset="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6697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Comparison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s-HN" dirty="0" err="1" smtClean="0">
                <a:solidFill>
                  <a:srgbClr val="0070C0"/>
                </a:solidFill>
              </a:rPr>
              <a:t>Comparative</a:t>
            </a:r>
            <a:r>
              <a:rPr lang="es-HN" dirty="0" smtClean="0">
                <a:solidFill>
                  <a:srgbClr val="0070C0"/>
                </a:solidFill>
              </a:rPr>
              <a:t> </a:t>
            </a:r>
            <a:r>
              <a:rPr lang="es-HN" dirty="0" err="1" smtClean="0">
                <a:solidFill>
                  <a:srgbClr val="0070C0"/>
                </a:solidFill>
              </a:rPr>
              <a:t>form</a:t>
            </a:r>
            <a:r>
              <a:rPr lang="es-HN" dirty="0" smtClean="0">
                <a:solidFill>
                  <a:srgbClr val="0070C0"/>
                </a:solidFill>
              </a:rPr>
              <a:t> of </a:t>
            </a:r>
            <a:r>
              <a:rPr lang="es-HN" dirty="0" err="1" smtClean="0">
                <a:solidFill>
                  <a:srgbClr val="0070C0"/>
                </a:solidFill>
              </a:rPr>
              <a:t>adjectives</a:t>
            </a:r>
            <a:endParaRPr lang="es-HN" dirty="0">
              <a:solidFill>
                <a:srgbClr val="0070C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HN" dirty="0" err="1" smtClean="0"/>
              <a:t>We</a:t>
            </a:r>
            <a:r>
              <a:rPr lang="es-HN" dirty="0" smtClean="0"/>
              <a:t> use </a:t>
            </a:r>
            <a:r>
              <a:rPr lang="es-HN" dirty="0" err="1" smtClean="0"/>
              <a:t>comparative</a:t>
            </a:r>
            <a:r>
              <a:rPr lang="es-HN" dirty="0" smtClean="0"/>
              <a:t> </a:t>
            </a:r>
            <a:r>
              <a:rPr lang="es-HN" dirty="0" err="1" smtClean="0"/>
              <a:t>form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compare </a:t>
            </a:r>
            <a:r>
              <a:rPr lang="es-HN" dirty="0" err="1" smtClean="0">
                <a:solidFill>
                  <a:srgbClr val="FF0000"/>
                </a:solidFill>
              </a:rPr>
              <a:t>two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, </a:t>
            </a:r>
            <a:r>
              <a:rPr lang="es-HN" dirty="0" err="1" smtClean="0"/>
              <a:t>people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places, no more.</a:t>
            </a:r>
          </a:p>
          <a:p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example</a:t>
            </a:r>
            <a:r>
              <a:rPr lang="es-HN" dirty="0" smtClean="0"/>
              <a:t>:  </a:t>
            </a:r>
            <a:r>
              <a:rPr lang="es-HN" dirty="0"/>
              <a:t>P</a:t>
            </a:r>
            <a:r>
              <a:rPr lang="es-HN" dirty="0" smtClean="0"/>
              <a:t>anchito and</a:t>
            </a:r>
          </a:p>
          <a:p>
            <a:pPr marL="0" indent="0">
              <a:buNone/>
            </a:pPr>
            <a:r>
              <a:rPr lang="es-HN" dirty="0" smtClean="0"/>
              <a:t>     Juan.</a:t>
            </a:r>
          </a:p>
          <a:p>
            <a:pPr marL="0" indent="0">
              <a:buNone/>
            </a:pPr>
            <a:r>
              <a:rPr lang="es-HN" dirty="0" smtClean="0"/>
              <a:t>Panchito </a:t>
            </a:r>
            <a:r>
              <a:rPr lang="es-HN" dirty="0" err="1" smtClean="0"/>
              <a:t>is</a:t>
            </a:r>
            <a:r>
              <a:rPr lang="es-HN" dirty="0" smtClean="0"/>
              <a:t> tall</a:t>
            </a:r>
            <a:r>
              <a:rPr lang="es-HN" dirty="0" smtClean="0">
                <a:solidFill>
                  <a:srgbClr val="FF0000"/>
                </a:solidFill>
              </a:rPr>
              <a:t>er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FF0000"/>
                </a:solidFill>
              </a:rPr>
              <a:t>than</a:t>
            </a:r>
            <a:r>
              <a:rPr lang="es-HN" dirty="0" smtClean="0"/>
              <a:t> Juan </a:t>
            </a:r>
            <a:r>
              <a:rPr lang="es-HN" dirty="0" err="1" smtClean="0"/>
              <a:t>but</a:t>
            </a:r>
            <a:r>
              <a:rPr lang="es-HN" dirty="0" smtClean="0"/>
              <a:t> Juan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smtClean="0">
                <a:solidFill>
                  <a:srgbClr val="FF0000"/>
                </a:solidFill>
              </a:rPr>
              <a:t>more</a:t>
            </a:r>
            <a:r>
              <a:rPr lang="es-HN" dirty="0" smtClean="0"/>
              <a:t> </a:t>
            </a:r>
            <a:r>
              <a:rPr lang="es-HN" dirty="0" err="1" smtClean="0"/>
              <a:t>handome</a:t>
            </a:r>
            <a:r>
              <a:rPr lang="es-HN" dirty="0"/>
              <a:t>.</a:t>
            </a:r>
            <a:endParaRPr lang="es-HN" dirty="0" smtClean="0"/>
          </a:p>
          <a:p>
            <a:pPr marL="0" indent="0">
              <a:buNone/>
            </a:pP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HN" dirty="0" err="1" smtClean="0">
                <a:solidFill>
                  <a:srgbClr val="0070C0"/>
                </a:solidFill>
              </a:rPr>
              <a:t>Superlative</a:t>
            </a:r>
            <a:r>
              <a:rPr lang="es-HN" dirty="0" smtClean="0">
                <a:solidFill>
                  <a:srgbClr val="0070C0"/>
                </a:solidFill>
              </a:rPr>
              <a:t> </a:t>
            </a:r>
            <a:r>
              <a:rPr lang="es-HN" dirty="0" err="1" smtClean="0">
                <a:solidFill>
                  <a:srgbClr val="0070C0"/>
                </a:solidFill>
              </a:rPr>
              <a:t>form</a:t>
            </a:r>
            <a:r>
              <a:rPr lang="es-HN" dirty="0" smtClean="0">
                <a:solidFill>
                  <a:srgbClr val="0070C0"/>
                </a:solidFill>
              </a:rPr>
              <a:t> of </a:t>
            </a:r>
            <a:r>
              <a:rPr lang="es-HN" dirty="0" err="1" smtClean="0">
                <a:solidFill>
                  <a:srgbClr val="0070C0"/>
                </a:solidFill>
              </a:rPr>
              <a:t>adjectives</a:t>
            </a:r>
            <a:endParaRPr lang="es-HN" dirty="0">
              <a:solidFill>
                <a:srgbClr val="0070C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HN" dirty="0" err="1" smtClean="0"/>
              <a:t>We</a:t>
            </a:r>
            <a:r>
              <a:rPr lang="es-HN" dirty="0" smtClean="0"/>
              <a:t> use </a:t>
            </a:r>
            <a:r>
              <a:rPr lang="es-HN" dirty="0" err="1" smtClean="0"/>
              <a:t>superlative</a:t>
            </a:r>
            <a:r>
              <a:rPr lang="es-HN" dirty="0" smtClean="0"/>
              <a:t> </a:t>
            </a:r>
            <a:r>
              <a:rPr lang="es-HN" dirty="0" err="1" smtClean="0"/>
              <a:t>form</a:t>
            </a:r>
            <a:r>
              <a:rPr lang="es-HN" dirty="0" smtClean="0"/>
              <a:t> </a:t>
            </a:r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we</a:t>
            </a:r>
            <a:r>
              <a:rPr lang="es-HN" dirty="0" smtClean="0"/>
              <a:t> compare </a:t>
            </a:r>
            <a:r>
              <a:rPr lang="es-HN" dirty="0" smtClean="0">
                <a:solidFill>
                  <a:srgbClr val="FF0000"/>
                </a:solidFill>
              </a:rPr>
              <a:t>more </a:t>
            </a:r>
            <a:r>
              <a:rPr lang="es-HN" dirty="0" err="1" smtClean="0">
                <a:solidFill>
                  <a:srgbClr val="FF0000"/>
                </a:solidFill>
              </a:rPr>
              <a:t>than</a:t>
            </a:r>
            <a:r>
              <a:rPr lang="es-HN" dirty="0" smtClean="0">
                <a:solidFill>
                  <a:srgbClr val="FF0000"/>
                </a:solidFill>
              </a:rPr>
              <a:t> </a:t>
            </a:r>
            <a:r>
              <a:rPr lang="es-HN" dirty="0" err="1" smtClean="0">
                <a:solidFill>
                  <a:srgbClr val="FF0000"/>
                </a:solidFill>
              </a:rPr>
              <a:t>two</a:t>
            </a:r>
            <a:r>
              <a:rPr lang="es-HN" dirty="0" smtClean="0"/>
              <a:t> </a:t>
            </a:r>
            <a:r>
              <a:rPr lang="es-HN" dirty="0" err="1" smtClean="0"/>
              <a:t>things</a:t>
            </a:r>
            <a:r>
              <a:rPr lang="es-HN" dirty="0" smtClean="0"/>
              <a:t>, </a:t>
            </a:r>
            <a:r>
              <a:rPr lang="es-HN" dirty="0" err="1" smtClean="0"/>
              <a:t>people</a:t>
            </a:r>
            <a:r>
              <a:rPr lang="es-HN" dirty="0" smtClean="0"/>
              <a:t> </a:t>
            </a:r>
            <a:r>
              <a:rPr lang="es-HN" dirty="0" err="1" smtClean="0"/>
              <a:t>or</a:t>
            </a:r>
            <a:r>
              <a:rPr lang="es-HN" dirty="0" smtClean="0"/>
              <a:t> places.</a:t>
            </a:r>
          </a:p>
          <a:p>
            <a:r>
              <a:rPr lang="es-HN" dirty="0" err="1" smtClean="0"/>
              <a:t>For</a:t>
            </a:r>
            <a:r>
              <a:rPr lang="es-HN" dirty="0" smtClean="0"/>
              <a:t> </a:t>
            </a:r>
            <a:r>
              <a:rPr lang="es-HN" dirty="0" err="1" smtClean="0"/>
              <a:t>example</a:t>
            </a:r>
            <a:r>
              <a:rPr lang="es-HN" dirty="0" smtClean="0"/>
              <a:t> Panchito, Juan, and </a:t>
            </a:r>
            <a:r>
              <a:rPr lang="es-HN" dirty="0" err="1" smtClean="0"/>
              <a:t>Solovino</a:t>
            </a:r>
            <a:r>
              <a:rPr lang="es-HN" dirty="0" smtClean="0"/>
              <a:t>.</a:t>
            </a:r>
          </a:p>
          <a:p>
            <a:r>
              <a:rPr lang="es-HN" dirty="0" smtClean="0"/>
              <a:t>Panchito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FF0000"/>
                </a:solidFill>
              </a:rPr>
              <a:t>the</a:t>
            </a:r>
            <a:r>
              <a:rPr lang="es-HN" dirty="0" smtClean="0"/>
              <a:t> </a:t>
            </a:r>
            <a:r>
              <a:rPr lang="es-HN" dirty="0" err="1" smtClean="0"/>
              <a:t>tall</a:t>
            </a:r>
            <a:r>
              <a:rPr lang="es-HN" dirty="0" err="1" smtClean="0">
                <a:solidFill>
                  <a:srgbClr val="FF0000"/>
                </a:solidFill>
              </a:rPr>
              <a:t>est</a:t>
            </a:r>
            <a:r>
              <a:rPr lang="es-HN" dirty="0" smtClean="0"/>
              <a:t> </a:t>
            </a:r>
            <a:r>
              <a:rPr lang="es-HN" dirty="0" err="1" smtClean="0"/>
              <a:t>guy</a:t>
            </a:r>
            <a:r>
              <a:rPr lang="es-HN" dirty="0" smtClean="0"/>
              <a:t> of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three</a:t>
            </a:r>
            <a:r>
              <a:rPr lang="es-HN" dirty="0"/>
              <a:t> </a:t>
            </a:r>
            <a:r>
              <a:rPr lang="es-HN" dirty="0" err="1" smtClean="0"/>
              <a:t>but</a:t>
            </a:r>
            <a:r>
              <a:rPr lang="es-HN" dirty="0" smtClean="0"/>
              <a:t> </a:t>
            </a:r>
            <a:r>
              <a:rPr lang="es-HN" dirty="0" err="1" smtClean="0"/>
              <a:t>Solovino</a:t>
            </a:r>
            <a:r>
              <a:rPr lang="es-HN" dirty="0" smtClean="0"/>
              <a:t> </a:t>
            </a:r>
            <a:r>
              <a:rPr lang="es-HN" dirty="0" err="1" smtClean="0"/>
              <a:t>is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FF0000"/>
                </a:solidFill>
              </a:rPr>
              <a:t>the</a:t>
            </a:r>
            <a:r>
              <a:rPr lang="es-HN" dirty="0" smtClean="0"/>
              <a:t> </a:t>
            </a:r>
            <a:r>
              <a:rPr lang="es-HN" dirty="0" err="1" smtClean="0">
                <a:solidFill>
                  <a:srgbClr val="FF0000"/>
                </a:solidFill>
              </a:rPr>
              <a:t>most</a:t>
            </a:r>
            <a:r>
              <a:rPr lang="es-HN" dirty="0" smtClean="0"/>
              <a:t> (</a:t>
            </a:r>
            <a:r>
              <a:rPr lang="es-HN" dirty="0" err="1" smtClean="0">
                <a:solidFill>
                  <a:srgbClr val="FF0000"/>
                </a:solidFill>
              </a:rPr>
              <a:t>the</a:t>
            </a:r>
            <a:r>
              <a:rPr lang="es-HN" dirty="0" smtClean="0">
                <a:solidFill>
                  <a:srgbClr val="FF0000"/>
                </a:solidFill>
              </a:rPr>
              <a:t> </a:t>
            </a:r>
            <a:r>
              <a:rPr lang="es-HN" dirty="0" err="1" smtClean="0">
                <a:solidFill>
                  <a:srgbClr val="FF0000"/>
                </a:solidFill>
              </a:rPr>
              <a:t>least</a:t>
            </a:r>
            <a:r>
              <a:rPr lang="es-HN" dirty="0" smtClean="0"/>
              <a:t>) </a:t>
            </a:r>
            <a:r>
              <a:rPr lang="es-HN" dirty="0" err="1" smtClean="0"/>
              <a:t>handsome</a:t>
            </a:r>
            <a:r>
              <a:rPr lang="es-HN" dirty="0" smtClean="0"/>
              <a:t>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50441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smtClean="0"/>
              <a:t>Rules: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HN" dirty="0"/>
              <a:t> </a:t>
            </a:r>
            <a:r>
              <a:rPr lang="es-HN" dirty="0" smtClean="0"/>
              <a:t>1. </a:t>
            </a:r>
            <a:r>
              <a:rPr lang="es-HN" dirty="0" err="1" smtClean="0"/>
              <a:t>With</a:t>
            </a:r>
            <a:r>
              <a:rPr lang="es-HN" dirty="0" smtClean="0"/>
              <a:t> short </a:t>
            </a:r>
            <a:r>
              <a:rPr lang="es-HN" dirty="0" err="1" smtClean="0"/>
              <a:t>adjectives</a:t>
            </a:r>
            <a:r>
              <a:rPr lang="es-HN" dirty="0" smtClean="0"/>
              <a:t> (1 </a:t>
            </a:r>
            <a:r>
              <a:rPr lang="es-HN" dirty="0" err="1" smtClean="0"/>
              <a:t>syllable</a:t>
            </a:r>
            <a:r>
              <a:rPr lang="es-HN" dirty="0" smtClean="0"/>
              <a:t>)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dirty="0" err="1" smtClean="0"/>
              <a:t>normally</a:t>
            </a:r>
            <a:r>
              <a:rPr lang="es-HN" dirty="0" smtClean="0"/>
              <a:t> </a:t>
            </a:r>
            <a:r>
              <a:rPr lang="es-HN" dirty="0" err="1" smtClean="0"/>
              <a:t>add</a:t>
            </a:r>
            <a:r>
              <a:rPr lang="es-HN" dirty="0" smtClean="0"/>
              <a:t>  “ER” (</a:t>
            </a:r>
            <a:r>
              <a:rPr lang="es-HN" dirty="0" err="1" smtClean="0"/>
              <a:t>comparative</a:t>
            </a:r>
            <a:r>
              <a:rPr lang="es-HN" dirty="0" smtClean="0"/>
              <a:t>) EST (</a:t>
            </a:r>
            <a:r>
              <a:rPr lang="es-HN" dirty="0" err="1" smtClean="0"/>
              <a:t>superlative</a:t>
            </a:r>
            <a:r>
              <a:rPr lang="es-HN" dirty="0" smtClean="0"/>
              <a:t>)</a:t>
            </a:r>
          </a:p>
          <a:p>
            <a:pPr marL="0" indent="0">
              <a:buNone/>
            </a:pPr>
            <a:r>
              <a:rPr lang="es-HN" dirty="0" smtClean="0"/>
              <a:t>Ex:</a:t>
            </a:r>
          </a:p>
          <a:p>
            <a:pPr>
              <a:buFont typeface="Arial" charset="0"/>
              <a:buChar char="•"/>
            </a:pPr>
            <a:r>
              <a:rPr lang="es-HN" dirty="0" err="1" smtClean="0"/>
              <a:t>Cold</a:t>
            </a:r>
            <a:r>
              <a:rPr lang="es-HN" dirty="0" smtClean="0"/>
              <a:t> ---- </a:t>
            </a:r>
            <a:r>
              <a:rPr lang="es-HN" dirty="0" err="1" smtClean="0"/>
              <a:t>cold</a:t>
            </a:r>
            <a:r>
              <a:rPr lang="es-HN" b="1" dirty="0" err="1" smtClean="0">
                <a:solidFill>
                  <a:srgbClr val="FF0000"/>
                </a:solidFill>
              </a:rPr>
              <a:t>er</a:t>
            </a:r>
            <a:r>
              <a:rPr lang="es-HN" dirty="0" smtClean="0"/>
              <a:t> ----- </a:t>
            </a:r>
            <a:r>
              <a:rPr lang="es-HN" b="1" dirty="0" err="1" smtClean="0">
                <a:solidFill>
                  <a:srgbClr val="FF0000"/>
                </a:solidFill>
              </a:rPr>
              <a:t>the</a:t>
            </a:r>
            <a:r>
              <a:rPr lang="es-HN" dirty="0" smtClean="0"/>
              <a:t> </a:t>
            </a:r>
            <a:r>
              <a:rPr lang="es-HN" dirty="0" err="1" smtClean="0"/>
              <a:t>cold</a:t>
            </a:r>
            <a:r>
              <a:rPr lang="es-HN" b="1" dirty="0" err="1" smtClean="0">
                <a:solidFill>
                  <a:srgbClr val="FF0000"/>
                </a:solidFill>
              </a:rPr>
              <a:t>est</a:t>
            </a:r>
            <a:endParaRPr lang="es-HN" b="1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Char char="•"/>
            </a:pPr>
            <a:r>
              <a:rPr lang="es-HN" dirty="0" smtClean="0"/>
              <a:t>Long ---- </a:t>
            </a:r>
            <a:r>
              <a:rPr lang="es-HN" dirty="0" err="1" smtClean="0"/>
              <a:t>longer</a:t>
            </a:r>
            <a:r>
              <a:rPr lang="es-HN" dirty="0" smtClean="0"/>
              <a:t> 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longest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Clever</a:t>
            </a:r>
            <a:r>
              <a:rPr lang="es-HN" dirty="0" smtClean="0"/>
              <a:t> --  </a:t>
            </a:r>
            <a:r>
              <a:rPr lang="es-HN" dirty="0" err="1" smtClean="0"/>
              <a:t>cleverer</a:t>
            </a:r>
            <a:r>
              <a:rPr lang="es-HN" dirty="0" smtClean="0"/>
              <a:t> -- 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cleverest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Safe</a:t>
            </a:r>
            <a:r>
              <a:rPr lang="es-HN" dirty="0" smtClean="0"/>
              <a:t> ----- </a:t>
            </a:r>
            <a:r>
              <a:rPr lang="es-HN" dirty="0" err="1" smtClean="0"/>
              <a:t>safer</a:t>
            </a:r>
            <a:r>
              <a:rPr lang="es-HN" dirty="0" smtClean="0"/>
              <a:t> -------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safest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smtClean="0"/>
              <a:t>White --- </a:t>
            </a:r>
            <a:r>
              <a:rPr lang="es-HN" dirty="0" err="1" smtClean="0"/>
              <a:t>whiter</a:t>
            </a:r>
            <a:r>
              <a:rPr lang="es-HN" dirty="0" smtClean="0"/>
              <a:t> 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whitest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97163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HN" sz="3200" dirty="0" smtClean="0"/>
              <a:t>2.If </a:t>
            </a:r>
            <a:r>
              <a:rPr lang="es-HN" sz="3200" dirty="0" err="1" smtClean="0"/>
              <a:t>the</a:t>
            </a:r>
            <a:r>
              <a:rPr lang="es-HN" sz="3200" dirty="0" smtClean="0"/>
              <a:t> </a:t>
            </a:r>
            <a:r>
              <a:rPr lang="es-HN" sz="3200" dirty="0" err="1" smtClean="0"/>
              <a:t>adjective</a:t>
            </a:r>
            <a:r>
              <a:rPr lang="es-HN" sz="3200" dirty="0" smtClean="0"/>
              <a:t> </a:t>
            </a:r>
            <a:r>
              <a:rPr lang="es-HN" sz="3200" dirty="0" err="1" smtClean="0"/>
              <a:t>ends</a:t>
            </a:r>
            <a:r>
              <a:rPr lang="es-HN" sz="3200" dirty="0" smtClean="0"/>
              <a:t> </a:t>
            </a:r>
            <a:r>
              <a:rPr lang="es-HN" sz="3200" dirty="0" err="1" smtClean="0"/>
              <a:t>with</a:t>
            </a:r>
            <a:r>
              <a:rPr lang="es-HN" sz="3200" dirty="0" smtClean="0"/>
              <a:t> </a:t>
            </a:r>
            <a:r>
              <a:rPr lang="es-HN" sz="3200" dirty="0" err="1" smtClean="0"/>
              <a:t>consonat</a:t>
            </a:r>
            <a:r>
              <a:rPr lang="es-HN" sz="3200" dirty="0"/>
              <a:t> </a:t>
            </a:r>
            <a:r>
              <a:rPr lang="es-HN" sz="3200" dirty="0" smtClean="0"/>
              <a:t>+ Y, </a:t>
            </a:r>
            <a:r>
              <a:rPr lang="es-HN" sz="3200" dirty="0" err="1" smtClean="0"/>
              <a:t>we</a:t>
            </a:r>
            <a:r>
              <a:rPr lang="es-HN" sz="3200" dirty="0" smtClean="0"/>
              <a:t> </a:t>
            </a:r>
            <a:r>
              <a:rPr lang="es-HN" sz="3200" dirty="0" err="1" smtClean="0"/>
              <a:t>change</a:t>
            </a:r>
            <a:r>
              <a:rPr lang="es-HN" sz="3200" dirty="0" smtClean="0"/>
              <a:t> </a:t>
            </a:r>
            <a:r>
              <a:rPr lang="es-HN" sz="3200" dirty="0" err="1" smtClean="0"/>
              <a:t>the</a:t>
            </a:r>
            <a:r>
              <a:rPr lang="es-HN" sz="3200" dirty="0" smtClean="0"/>
              <a:t> y </a:t>
            </a:r>
            <a:r>
              <a:rPr lang="es-HN" sz="3200" dirty="0" err="1" smtClean="0"/>
              <a:t>into</a:t>
            </a:r>
            <a:r>
              <a:rPr lang="es-HN" sz="3200" dirty="0" smtClean="0"/>
              <a:t> i and </a:t>
            </a:r>
            <a:r>
              <a:rPr lang="es-HN" sz="3200" dirty="0" err="1" smtClean="0"/>
              <a:t>add</a:t>
            </a:r>
            <a:r>
              <a:rPr lang="es-HN" sz="3200" dirty="0" smtClean="0"/>
              <a:t> “ER” </a:t>
            </a:r>
            <a:r>
              <a:rPr lang="es-HN" sz="3200" dirty="0" err="1" smtClean="0"/>
              <a:t>or</a:t>
            </a:r>
            <a:r>
              <a:rPr lang="es-HN" sz="3200" dirty="0" smtClean="0"/>
              <a:t> “EST”</a:t>
            </a:r>
            <a:endParaRPr lang="es-HN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marL="0" indent="0">
              <a:buNone/>
            </a:pPr>
            <a:r>
              <a:rPr lang="es-HN" dirty="0" smtClean="0"/>
              <a:t>Ex:</a:t>
            </a:r>
          </a:p>
          <a:p>
            <a:pPr>
              <a:buFont typeface="Arial" charset="0"/>
              <a:buChar char="•"/>
            </a:pPr>
            <a:r>
              <a:rPr lang="es-HN" dirty="0" err="1" smtClean="0"/>
              <a:t>Easy</a:t>
            </a:r>
            <a:r>
              <a:rPr lang="es-HN" dirty="0" smtClean="0"/>
              <a:t> ----- </a:t>
            </a:r>
            <a:r>
              <a:rPr lang="es-HN" dirty="0" err="1" smtClean="0"/>
              <a:t>easier</a:t>
            </a:r>
            <a:r>
              <a:rPr lang="es-HN" dirty="0" smtClean="0"/>
              <a:t>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easiest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Early</a:t>
            </a:r>
            <a:r>
              <a:rPr lang="es-HN" dirty="0" smtClean="0"/>
              <a:t> ---- </a:t>
            </a:r>
            <a:r>
              <a:rPr lang="es-HN" dirty="0" err="1" smtClean="0"/>
              <a:t>earlier</a:t>
            </a:r>
            <a:r>
              <a:rPr lang="es-HN" dirty="0" smtClean="0"/>
              <a:t> 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earliest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Happy</a:t>
            </a:r>
            <a:r>
              <a:rPr lang="es-HN" dirty="0" smtClean="0"/>
              <a:t> ---- </a:t>
            </a:r>
            <a:r>
              <a:rPr lang="es-HN" dirty="0" err="1" smtClean="0"/>
              <a:t>happier</a:t>
            </a:r>
            <a:r>
              <a:rPr lang="es-HN" dirty="0" smtClean="0"/>
              <a:t> 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happiest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smtClean="0"/>
              <a:t>Heavy ---- </a:t>
            </a:r>
            <a:r>
              <a:rPr lang="es-HN" dirty="0" err="1" smtClean="0"/>
              <a:t>heavier</a:t>
            </a:r>
            <a:r>
              <a:rPr lang="es-HN" dirty="0" smtClean="0"/>
              <a:t> 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heaviest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Noisy</a:t>
            </a:r>
            <a:r>
              <a:rPr lang="es-HN" dirty="0" smtClean="0"/>
              <a:t> ----- </a:t>
            </a:r>
            <a:r>
              <a:rPr lang="es-HN" dirty="0" err="1" smtClean="0"/>
              <a:t>noisier</a:t>
            </a:r>
            <a:r>
              <a:rPr lang="es-HN" dirty="0" smtClean="0"/>
              <a:t> 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noisiest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Dirty</a:t>
            </a:r>
            <a:r>
              <a:rPr lang="es-HN" dirty="0" smtClean="0"/>
              <a:t> ----- </a:t>
            </a:r>
            <a:r>
              <a:rPr lang="es-HN" dirty="0" err="1" smtClean="0"/>
              <a:t>dirtier</a:t>
            </a:r>
            <a:r>
              <a:rPr lang="es-HN" dirty="0" smtClean="0"/>
              <a:t> 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dirtiest</a:t>
            </a:r>
            <a:endParaRPr lang="es-HN" dirty="0" smtClean="0"/>
          </a:p>
          <a:p>
            <a:pPr marL="0" indent="0">
              <a:buNone/>
            </a:pP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08381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HN" sz="3200" dirty="0" smtClean="0"/>
              <a:t>3. </a:t>
            </a:r>
            <a:r>
              <a:rPr lang="es-HN" sz="3200" dirty="0" err="1" smtClean="0"/>
              <a:t>If</a:t>
            </a:r>
            <a:r>
              <a:rPr lang="es-HN" sz="3200" dirty="0" smtClean="0"/>
              <a:t> </a:t>
            </a:r>
            <a:r>
              <a:rPr lang="es-HN" sz="3200" dirty="0" err="1" smtClean="0"/>
              <a:t>the</a:t>
            </a:r>
            <a:r>
              <a:rPr lang="es-HN" sz="3200" dirty="0" smtClean="0"/>
              <a:t> </a:t>
            </a:r>
            <a:r>
              <a:rPr lang="es-HN" sz="3200" dirty="0" err="1" smtClean="0"/>
              <a:t>adjective</a:t>
            </a:r>
            <a:r>
              <a:rPr lang="es-HN" sz="3200" dirty="0" smtClean="0"/>
              <a:t> </a:t>
            </a:r>
            <a:r>
              <a:rPr lang="es-HN" sz="3200" dirty="0" err="1" smtClean="0"/>
              <a:t>ends</a:t>
            </a:r>
            <a:r>
              <a:rPr lang="es-HN" sz="3200" dirty="0" smtClean="0"/>
              <a:t> in </a:t>
            </a:r>
            <a:r>
              <a:rPr lang="es-HN" sz="3200" dirty="0" err="1" smtClean="0"/>
              <a:t>one</a:t>
            </a:r>
            <a:r>
              <a:rPr lang="es-HN" sz="3200" dirty="0" smtClean="0"/>
              <a:t> </a:t>
            </a:r>
            <a:r>
              <a:rPr lang="es-HN" sz="3200" dirty="0" err="1" smtClean="0"/>
              <a:t>vowel</a:t>
            </a:r>
            <a:r>
              <a:rPr lang="es-HN" sz="3200" dirty="0" smtClean="0"/>
              <a:t> + </a:t>
            </a:r>
            <a:r>
              <a:rPr lang="es-HN" sz="3200" dirty="0" err="1" smtClean="0"/>
              <a:t>one</a:t>
            </a:r>
            <a:r>
              <a:rPr lang="es-HN" sz="3200" dirty="0" smtClean="0"/>
              <a:t> </a:t>
            </a:r>
            <a:r>
              <a:rPr lang="es-HN" sz="3200" dirty="0" err="1" smtClean="0"/>
              <a:t>consonant</a:t>
            </a:r>
            <a:r>
              <a:rPr lang="es-HN" sz="3200" dirty="0" smtClean="0"/>
              <a:t>, </a:t>
            </a:r>
            <a:r>
              <a:rPr lang="es-HN" sz="3200" dirty="0" err="1" smtClean="0"/>
              <a:t>we</a:t>
            </a:r>
            <a:r>
              <a:rPr lang="es-HN" sz="3200" dirty="0" smtClean="0"/>
              <a:t> </a:t>
            </a:r>
            <a:r>
              <a:rPr lang="es-HN" sz="3200" dirty="0" err="1" smtClean="0"/>
              <a:t>double</a:t>
            </a:r>
            <a:r>
              <a:rPr lang="es-HN" sz="3200" dirty="0" smtClean="0"/>
              <a:t> </a:t>
            </a:r>
            <a:r>
              <a:rPr lang="es-HN" sz="3200" dirty="0" err="1" smtClean="0"/>
              <a:t>the</a:t>
            </a:r>
            <a:r>
              <a:rPr lang="es-HN" sz="3200" dirty="0" smtClean="0"/>
              <a:t> </a:t>
            </a:r>
            <a:r>
              <a:rPr lang="es-HN" sz="3200" dirty="0" err="1" smtClean="0"/>
              <a:t>last</a:t>
            </a:r>
            <a:r>
              <a:rPr lang="es-HN" sz="3200" dirty="0" smtClean="0"/>
              <a:t> </a:t>
            </a:r>
            <a:r>
              <a:rPr lang="es-HN" sz="3200" dirty="0" err="1" smtClean="0"/>
              <a:t>consonat</a:t>
            </a:r>
            <a:r>
              <a:rPr lang="es-HN" sz="3200" dirty="0" smtClean="0"/>
              <a:t> and </a:t>
            </a:r>
            <a:r>
              <a:rPr lang="es-HN" sz="3200" dirty="0" err="1" smtClean="0"/>
              <a:t>add</a:t>
            </a:r>
            <a:r>
              <a:rPr lang="es-HN" sz="3200" dirty="0" smtClean="0"/>
              <a:t> “ER” </a:t>
            </a:r>
            <a:r>
              <a:rPr lang="es-HN" sz="3200" dirty="0" err="1" smtClean="0"/>
              <a:t>or</a:t>
            </a:r>
            <a:r>
              <a:rPr lang="es-HN" sz="3200" dirty="0" smtClean="0"/>
              <a:t> “EST”</a:t>
            </a:r>
            <a:endParaRPr lang="es-HN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HN" dirty="0" smtClean="0"/>
              <a:t>Ex: </a:t>
            </a:r>
          </a:p>
          <a:p>
            <a:pPr>
              <a:buFont typeface="Arial" charset="0"/>
              <a:buChar char="•"/>
            </a:pPr>
            <a:r>
              <a:rPr lang="es-HN" dirty="0" smtClean="0"/>
              <a:t>Big -------  </a:t>
            </a:r>
            <a:r>
              <a:rPr lang="es-HN" dirty="0" err="1" smtClean="0"/>
              <a:t>bigger</a:t>
            </a:r>
            <a:r>
              <a:rPr lang="es-HN" dirty="0" smtClean="0"/>
              <a:t> -------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biggest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Fat</a:t>
            </a:r>
            <a:r>
              <a:rPr lang="es-HN" dirty="0" smtClean="0"/>
              <a:t> ------- </a:t>
            </a:r>
            <a:r>
              <a:rPr lang="es-HN" dirty="0" err="1" smtClean="0"/>
              <a:t>fatter</a:t>
            </a:r>
            <a:r>
              <a:rPr lang="es-HN" dirty="0" smtClean="0"/>
              <a:t> --------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fattest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smtClean="0"/>
              <a:t>Slim ----- </a:t>
            </a:r>
            <a:r>
              <a:rPr lang="es-HN" dirty="0" err="1" smtClean="0"/>
              <a:t>slimmer</a:t>
            </a:r>
            <a:r>
              <a:rPr lang="es-HN" dirty="0" smtClean="0"/>
              <a:t> 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slimmest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Sad</a:t>
            </a:r>
            <a:r>
              <a:rPr lang="es-HN" dirty="0" smtClean="0"/>
              <a:t> -----  </a:t>
            </a:r>
            <a:r>
              <a:rPr lang="es-HN" dirty="0" err="1" smtClean="0"/>
              <a:t>sadder</a:t>
            </a:r>
            <a:r>
              <a:rPr lang="es-HN" dirty="0" smtClean="0"/>
              <a:t> 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saddest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smtClean="0"/>
              <a:t>Hot ----- </a:t>
            </a:r>
            <a:r>
              <a:rPr lang="es-HN" dirty="0" err="1" smtClean="0"/>
              <a:t>hotter</a:t>
            </a:r>
            <a:r>
              <a:rPr lang="es-HN" dirty="0" smtClean="0"/>
              <a:t> -------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hottest</a:t>
            </a:r>
            <a:endParaRPr lang="es-HN" dirty="0" smtClean="0"/>
          </a:p>
          <a:p>
            <a:pPr>
              <a:buFont typeface="Wingdings"/>
              <a:buChar char="à"/>
            </a:pPr>
            <a:r>
              <a:rPr lang="es-HN" dirty="0" err="1" smtClean="0">
                <a:sym typeface="Wingdings" panose="05000000000000000000" pitchFamily="2" charset="2"/>
              </a:rPr>
              <a:t>For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adjectives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ending</a:t>
            </a:r>
            <a:r>
              <a:rPr lang="es-HN" dirty="0" smtClean="0">
                <a:sym typeface="Wingdings" panose="05000000000000000000" pitchFamily="2" charset="2"/>
              </a:rPr>
              <a:t> in w </a:t>
            </a:r>
            <a:r>
              <a:rPr lang="es-HN" dirty="0" err="1" smtClean="0">
                <a:sym typeface="Wingdings" panose="05000000000000000000" pitchFamily="2" charset="2"/>
              </a:rPr>
              <a:t>add</a:t>
            </a:r>
            <a:r>
              <a:rPr lang="es-HN" dirty="0" smtClean="0">
                <a:sym typeface="Wingdings" panose="05000000000000000000" pitchFamily="2" charset="2"/>
              </a:rPr>
              <a:t> ER </a:t>
            </a:r>
            <a:r>
              <a:rPr lang="es-HN" dirty="0" err="1" smtClean="0">
                <a:sym typeface="Wingdings" panose="05000000000000000000" pitchFamily="2" charset="2"/>
              </a:rPr>
              <a:t>or</a:t>
            </a:r>
            <a:r>
              <a:rPr lang="es-HN" dirty="0" smtClean="0">
                <a:sym typeface="Wingdings" panose="05000000000000000000" pitchFamily="2" charset="2"/>
              </a:rPr>
              <a:t> EST</a:t>
            </a:r>
          </a:p>
          <a:p>
            <a:pPr>
              <a:buFont typeface="Arial" charset="0"/>
              <a:buChar char="•"/>
            </a:pPr>
            <a:r>
              <a:rPr lang="es-HN" dirty="0" err="1" smtClean="0">
                <a:sym typeface="Wingdings" panose="05000000000000000000" pitchFamily="2" charset="2"/>
              </a:rPr>
              <a:t>Slow</a:t>
            </a:r>
            <a:r>
              <a:rPr lang="es-HN" dirty="0" smtClean="0">
                <a:sym typeface="Wingdings" panose="05000000000000000000" pitchFamily="2" charset="2"/>
              </a:rPr>
              <a:t> ---- </a:t>
            </a:r>
            <a:r>
              <a:rPr lang="es-HN" dirty="0" err="1" smtClean="0">
                <a:sym typeface="Wingdings" panose="05000000000000000000" pitchFamily="2" charset="2"/>
              </a:rPr>
              <a:t>slower</a:t>
            </a:r>
            <a:r>
              <a:rPr lang="es-HN" dirty="0" smtClean="0">
                <a:sym typeface="Wingdings" panose="05000000000000000000" pitchFamily="2" charset="2"/>
              </a:rPr>
              <a:t> ----- </a:t>
            </a:r>
            <a:r>
              <a:rPr lang="es-HN" dirty="0" err="1" smtClean="0">
                <a:sym typeface="Wingdings" panose="05000000000000000000" pitchFamily="2" charset="2"/>
              </a:rPr>
              <a:t>the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slowest</a:t>
            </a:r>
            <a:endParaRPr lang="es-HN" dirty="0" smtClean="0">
              <a:sym typeface="Wingdings" panose="05000000000000000000" pitchFamily="2" charset="2"/>
            </a:endParaRPr>
          </a:p>
          <a:p>
            <a:pPr>
              <a:buFont typeface="Arial" charset="0"/>
              <a:buChar char="•"/>
            </a:pPr>
            <a:r>
              <a:rPr lang="es-HN" dirty="0" smtClean="0">
                <a:sym typeface="Wingdings" panose="05000000000000000000" pitchFamily="2" charset="2"/>
              </a:rPr>
              <a:t>New ---- </a:t>
            </a:r>
            <a:r>
              <a:rPr lang="es-HN" dirty="0" err="1" smtClean="0">
                <a:sym typeface="Wingdings" panose="05000000000000000000" pitchFamily="2" charset="2"/>
              </a:rPr>
              <a:t>newer</a:t>
            </a:r>
            <a:r>
              <a:rPr lang="es-HN" dirty="0" smtClean="0">
                <a:sym typeface="Wingdings" panose="05000000000000000000" pitchFamily="2" charset="2"/>
              </a:rPr>
              <a:t> ------ </a:t>
            </a:r>
            <a:r>
              <a:rPr lang="es-HN" dirty="0" err="1" smtClean="0">
                <a:sym typeface="Wingdings" panose="05000000000000000000" pitchFamily="2" charset="2"/>
              </a:rPr>
              <a:t>the</a:t>
            </a:r>
            <a:r>
              <a:rPr lang="es-HN" dirty="0" smtClean="0"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newest</a:t>
            </a:r>
            <a:endParaRPr lang="es-HN" dirty="0" smtClean="0"/>
          </a:p>
        </p:txBody>
      </p:sp>
    </p:spTree>
    <p:extLst>
      <p:ext uri="{BB962C8B-B14F-4D97-AF65-F5344CB8AC3E}">
        <p14:creationId xmlns:p14="http://schemas.microsoft.com/office/powerpoint/2010/main" val="353020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HN" sz="3200" dirty="0" smtClean="0"/>
              <a:t>4. </a:t>
            </a:r>
            <a:r>
              <a:rPr lang="es-HN" sz="3200" dirty="0" err="1" smtClean="0"/>
              <a:t>For</a:t>
            </a:r>
            <a:r>
              <a:rPr lang="es-HN" sz="3200" dirty="0" smtClean="0"/>
              <a:t> </a:t>
            </a:r>
            <a:r>
              <a:rPr lang="es-HN" sz="3200" dirty="0" err="1" smtClean="0"/>
              <a:t>adjectives</a:t>
            </a:r>
            <a:r>
              <a:rPr lang="es-HN" sz="3200" dirty="0" smtClean="0"/>
              <a:t> </a:t>
            </a:r>
            <a:r>
              <a:rPr lang="es-HN" sz="3200" dirty="0" err="1" smtClean="0"/>
              <a:t>with</a:t>
            </a:r>
            <a:r>
              <a:rPr lang="es-HN" sz="3200" dirty="0" smtClean="0"/>
              <a:t> 2 </a:t>
            </a:r>
            <a:r>
              <a:rPr lang="es-HN" sz="3200" dirty="0" err="1" smtClean="0"/>
              <a:t>or</a:t>
            </a:r>
            <a:r>
              <a:rPr lang="es-HN" sz="3200" dirty="0" smtClean="0"/>
              <a:t> more </a:t>
            </a:r>
            <a:r>
              <a:rPr lang="es-HN" sz="3200" dirty="0" err="1" smtClean="0"/>
              <a:t>syllables</a:t>
            </a:r>
            <a:r>
              <a:rPr lang="es-HN" sz="3200" dirty="0" smtClean="0"/>
              <a:t> </a:t>
            </a:r>
            <a:r>
              <a:rPr lang="es-HN" sz="3200" dirty="0" err="1" smtClean="0"/>
              <a:t>add</a:t>
            </a:r>
            <a:r>
              <a:rPr lang="es-HN" sz="3200" dirty="0" smtClean="0"/>
              <a:t> more/ </a:t>
            </a:r>
            <a:r>
              <a:rPr lang="es-HN" sz="3200" dirty="0" err="1" smtClean="0"/>
              <a:t>less</a:t>
            </a:r>
            <a:r>
              <a:rPr lang="es-HN" sz="3200" dirty="0" smtClean="0"/>
              <a:t> (</a:t>
            </a:r>
            <a:r>
              <a:rPr lang="es-HN" sz="3200" dirty="0" err="1" smtClean="0"/>
              <a:t>comparative</a:t>
            </a:r>
            <a:r>
              <a:rPr lang="es-HN" sz="3200" dirty="0" smtClean="0"/>
              <a:t>) </a:t>
            </a:r>
            <a:r>
              <a:rPr lang="es-HN" sz="3200" dirty="0" err="1" smtClean="0"/>
              <a:t>the</a:t>
            </a:r>
            <a:r>
              <a:rPr lang="es-HN" sz="3200" dirty="0" smtClean="0"/>
              <a:t> </a:t>
            </a:r>
            <a:r>
              <a:rPr lang="es-HN" sz="3200" dirty="0" err="1" smtClean="0"/>
              <a:t>most</a:t>
            </a:r>
            <a:r>
              <a:rPr lang="es-HN" sz="3200" dirty="0" smtClean="0"/>
              <a:t>/ </a:t>
            </a:r>
            <a:r>
              <a:rPr lang="es-HN" sz="3200" dirty="0" err="1" smtClean="0"/>
              <a:t>the</a:t>
            </a:r>
            <a:r>
              <a:rPr lang="es-HN" sz="3200" dirty="0" smtClean="0"/>
              <a:t> </a:t>
            </a:r>
            <a:r>
              <a:rPr lang="es-HN" sz="3200" dirty="0" err="1" smtClean="0"/>
              <a:t>least</a:t>
            </a:r>
            <a:r>
              <a:rPr lang="es-HN" sz="3200" dirty="0" smtClean="0"/>
              <a:t> (</a:t>
            </a:r>
            <a:r>
              <a:rPr lang="es-HN" sz="3200" dirty="0" err="1" smtClean="0"/>
              <a:t>superlative</a:t>
            </a:r>
            <a:r>
              <a:rPr lang="es-HN" sz="3200" dirty="0" smtClean="0"/>
              <a:t>)</a:t>
            </a:r>
            <a:endParaRPr lang="es-HN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HN" dirty="0" smtClean="0"/>
              <a:t>Ex: </a:t>
            </a:r>
          </a:p>
          <a:p>
            <a:pPr>
              <a:buFont typeface="Arial" charset="0"/>
              <a:buChar char="•"/>
            </a:pPr>
            <a:r>
              <a:rPr lang="es-HN" dirty="0" err="1" smtClean="0"/>
              <a:t>Exciting</a:t>
            </a:r>
            <a:r>
              <a:rPr lang="es-HN" dirty="0" smtClean="0"/>
              <a:t> – more </a:t>
            </a:r>
            <a:r>
              <a:rPr lang="es-HN" dirty="0" err="1" smtClean="0"/>
              <a:t>exciting</a:t>
            </a:r>
            <a:r>
              <a:rPr lang="es-HN" dirty="0" smtClean="0"/>
              <a:t> ----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most</a:t>
            </a:r>
            <a:r>
              <a:rPr lang="es-HN" dirty="0" smtClean="0"/>
              <a:t> </a:t>
            </a:r>
            <a:r>
              <a:rPr lang="es-HN" dirty="0" err="1" smtClean="0"/>
              <a:t>exciting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Beautiful</a:t>
            </a:r>
            <a:r>
              <a:rPr lang="es-HN" dirty="0" smtClean="0"/>
              <a:t>-- more </a:t>
            </a:r>
            <a:r>
              <a:rPr lang="es-HN" dirty="0" err="1" smtClean="0"/>
              <a:t>beautiful</a:t>
            </a:r>
            <a:r>
              <a:rPr lang="es-HN" dirty="0" smtClean="0"/>
              <a:t>--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most</a:t>
            </a:r>
            <a:r>
              <a:rPr lang="es-HN" dirty="0" smtClean="0"/>
              <a:t> </a:t>
            </a:r>
            <a:r>
              <a:rPr lang="es-HN" dirty="0" err="1" smtClean="0"/>
              <a:t>beautiful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err="1" smtClean="0"/>
              <a:t>Handsome</a:t>
            </a:r>
            <a:r>
              <a:rPr lang="es-HN" dirty="0" smtClean="0"/>
              <a:t> – more </a:t>
            </a:r>
            <a:r>
              <a:rPr lang="es-HN" dirty="0" err="1" smtClean="0"/>
              <a:t>handsome</a:t>
            </a:r>
            <a:r>
              <a:rPr lang="es-HN" dirty="0" smtClean="0"/>
              <a:t>–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most</a:t>
            </a:r>
            <a:r>
              <a:rPr lang="es-HN" dirty="0" smtClean="0"/>
              <a:t> </a:t>
            </a:r>
            <a:r>
              <a:rPr lang="es-HN" dirty="0" err="1" smtClean="0"/>
              <a:t>handsome</a:t>
            </a:r>
            <a:endParaRPr lang="es-HN" dirty="0" smtClean="0"/>
          </a:p>
          <a:p>
            <a:pPr>
              <a:buFont typeface="Arial" charset="0"/>
              <a:buChar char="•"/>
            </a:pPr>
            <a:r>
              <a:rPr lang="es-HN" dirty="0" smtClean="0"/>
              <a:t> 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59529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HN" dirty="0" smtClean="0"/>
              <a:t>Irregular </a:t>
            </a:r>
            <a:r>
              <a:rPr lang="es-HN" dirty="0" err="1" smtClean="0"/>
              <a:t>comparative</a:t>
            </a:r>
            <a:r>
              <a:rPr lang="es-HN" dirty="0" smtClean="0"/>
              <a:t> and </a:t>
            </a:r>
            <a:r>
              <a:rPr lang="es-HN" dirty="0" err="1" smtClean="0"/>
              <a:t>superlative</a:t>
            </a:r>
            <a:r>
              <a:rPr lang="es-HN" dirty="0" smtClean="0"/>
              <a:t> </a:t>
            </a:r>
            <a:r>
              <a:rPr lang="es-HN" dirty="0" err="1" smtClean="0"/>
              <a:t>form</a:t>
            </a:r>
            <a:r>
              <a:rPr lang="es-HN" dirty="0" smtClean="0"/>
              <a:t> of </a:t>
            </a:r>
            <a:r>
              <a:rPr lang="es-HN" dirty="0" err="1" smtClean="0"/>
              <a:t>some</a:t>
            </a:r>
            <a:r>
              <a:rPr lang="es-HN" dirty="0" smtClean="0"/>
              <a:t> </a:t>
            </a:r>
            <a:r>
              <a:rPr lang="es-HN" dirty="0" err="1" smtClean="0"/>
              <a:t>adjectives</a:t>
            </a:r>
            <a:r>
              <a:rPr lang="es-HN" dirty="0" smtClean="0"/>
              <a:t>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dirty="0" err="1" smtClean="0"/>
              <a:t>Good</a:t>
            </a:r>
            <a:r>
              <a:rPr lang="es-HN" dirty="0" smtClean="0"/>
              <a:t> </a:t>
            </a:r>
            <a:r>
              <a:rPr lang="es-HN" dirty="0" smtClean="0">
                <a:sym typeface="Wingdings" panose="05000000000000000000" pitchFamily="2" charset="2"/>
              </a:rPr>
              <a:t>    </a:t>
            </a:r>
            <a:r>
              <a:rPr lang="es-HN" b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better</a:t>
            </a:r>
            <a:r>
              <a:rPr lang="es-HN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  </a:t>
            </a:r>
            <a:r>
              <a:rPr lang="es-HN" dirty="0" smtClean="0">
                <a:sym typeface="Wingdings" panose="05000000000000000000" pitchFamily="2" charset="2"/>
              </a:rPr>
              <a:t>   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best</a:t>
            </a:r>
            <a:endParaRPr lang="es-HN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s-HN" dirty="0" err="1" smtClean="0">
                <a:sym typeface="Wingdings" panose="05000000000000000000" pitchFamily="2" charset="2"/>
              </a:rPr>
              <a:t>Bad</a:t>
            </a:r>
            <a:r>
              <a:rPr lang="es-HN" dirty="0" smtClean="0">
                <a:sym typeface="Wingdings" panose="05000000000000000000" pitchFamily="2" charset="2"/>
              </a:rPr>
              <a:t>         </a:t>
            </a:r>
            <a:r>
              <a:rPr lang="es-HN" b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worse</a:t>
            </a:r>
            <a:r>
              <a:rPr lang="es-HN" dirty="0" smtClean="0">
                <a:sym typeface="Wingdings" panose="05000000000000000000" pitchFamily="2" charset="2"/>
              </a:rPr>
              <a:t>         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worst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</a:p>
          <a:p>
            <a:r>
              <a:rPr lang="es-HN" dirty="0" err="1" smtClean="0">
                <a:sym typeface="Wingdings" panose="05000000000000000000" pitchFamily="2" charset="2"/>
              </a:rPr>
              <a:t>Far</a:t>
            </a:r>
            <a:r>
              <a:rPr lang="es-HN" dirty="0">
                <a:sym typeface="Wingdings" panose="05000000000000000000" pitchFamily="2" charset="2"/>
              </a:rPr>
              <a:t> </a:t>
            </a:r>
            <a:r>
              <a:rPr lang="es-HN" dirty="0" smtClean="0">
                <a:sym typeface="Wingdings" panose="05000000000000000000" pitchFamily="2" charset="2"/>
              </a:rPr>
              <a:t>    </a:t>
            </a:r>
            <a:r>
              <a:rPr lang="es-HN" b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farther</a:t>
            </a:r>
            <a:r>
              <a:rPr lang="es-HN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/ </a:t>
            </a:r>
            <a:r>
              <a:rPr lang="es-HN" b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further</a:t>
            </a:r>
            <a:r>
              <a:rPr lang="es-HN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es-HN" dirty="0" smtClean="0">
                <a:sym typeface="Wingdings" panose="05000000000000000000" pitchFamily="2" charset="2"/>
              </a:rPr>
              <a:t>  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farthest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/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</a:p>
          <a:p>
            <a:pPr marL="0" indent="0">
              <a:buNone/>
            </a:pP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                                                 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furthest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 </a:t>
            </a:r>
          </a:p>
          <a:p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dirty="0" err="1" smtClean="0">
                <a:sym typeface="Wingdings" panose="05000000000000000000" pitchFamily="2" charset="2"/>
              </a:rPr>
              <a:t>Many</a:t>
            </a:r>
            <a:r>
              <a:rPr lang="es-HN" dirty="0" smtClean="0">
                <a:sym typeface="Wingdings" panose="05000000000000000000" pitchFamily="2" charset="2"/>
              </a:rPr>
              <a:t>    </a:t>
            </a:r>
            <a:r>
              <a:rPr lang="es-HN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more</a:t>
            </a:r>
            <a:r>
              <a:rPr lang="es-HN" dirty="0" smtClean="0">
                <a:sym typeface="Wingdings" panose="05000000000000000000" pitchFamily="2" charset="2"/>
              </a:rPr>
              <a:t>   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most</a:t>
            </a:r>
            <a:endParaRPr lang="es-HN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s-HN" dirty="0" err="1" smtClean="0">
                <a:sym typeface="Wingdings" panose="05000000000000000000" pitchFamily="2" charset="2"/>
              </a:rPr>
              <a:t>Much</a:t>
            </a:r>
            <a:r>
              <a:rPr lang="es-HN" dirty="0" smtClean="0">
                <a:sym typeface="Wingdings" panose="05000000000000000000" pitchFamily="2" charset="2"/>
              </a:rPr>
              <a:t>    </a:t>
            </a:r>
            <a:r>
              <a:rPr lang="es-HN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more</a:t>
            </a:r>
            <a:r>
              <a:rPr lang="es-HN" dirty="0" smtClean="0">
                <a:sym typeface="Wingdings" panose="05000000000000000000" pitchFamily="2" charset="2"/>
              </a:rPr>
              <a:t>   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most</a:t>
            </a:r>
            <a:endParaRPr lang="es-HN" b="1" dirty="0" smtClean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es-HN" dirty="0" smtClean="0"/>
              <a:t>Old     </a:t>
            </a:r>
            <a:r>
              <a:rPr lang="es-HN" dirty="0" smtClean="0">
                <a:sym typeface="Wingdings" panose="05000000000000000000" pitchFamily="2" charset="2"/>
              </a:rPr>
              <a:t> </a:t>
            </a:r>
            <a:r>
              <a:rPr lang="es-HN" b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older</a:t>
            </a:r>
            <a:r>
              <a:rPr lang="es-HN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/</a:t>
            </a:r>
            <a:r>
              <a:rPr lang="es-HN" b="1" dirty="0" err="1" smtClean="0">
                <a:solidFill>
                  <a:srgbClr val="0070C0"/>
                </a:solidFill>
                <a:sym typeface="Wingdings" panose="05000000000000000000" pitchFamily="2" charset="2"/>
              </a:rPr>
              <a:t>elder</a:t>
            </a:r>
            <a:r>
              <a:rPr lang="es-HN" dirty="0" smtClean="0">
                <a:sym typeface="Wingdings" panose="05000000000000000000" pitchFamily="2" charset="2"/>
              </a:rPr>
              <a:t> 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oldest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/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the</a:t>
            </a:r>
            <a:r>
              <a:rPr lang="es-HN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es-HN" b="1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eldest</a:t>
            </a:r>
            <a:endParaRPr lang="es-HN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14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473</Words>
  <Application>Microsoft Office PowerPoint</Application>
  <PresentationFormat>Presentación en pantalla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 Saturday, april 24th, 2020 Objectives </vt:lpstr>
      <vt:lpstr>EVALUATION</vt:lpstr>
      <vt:lpstr>Comparison </vt:lpstr>
      <vt:lpstr>Rules:</vt:lpstr>
      <vt:lpstr>2.If the adjective ends with consonat + Y, we change the y into i and add “ER” or “EST”</vt:lpstr>
      <vt:lpstr>3. If the adjective ends in one vowel + one consonant, we double the last consonat and add “ER” or “EST”</vt:lpstr>
      <vt:lpstr>4. For adjectives with 2 or more syllables add more/ less (comparative) the most/ the least (superlative)</vt:lpstr>
      <vt:lpstr>Irregular comparative and superlative form of some adjectives.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Saturday, april 24th, 2020 Objectives</dc:title>
  <dc:creator>Yolany Araujo</dc:creator>
  <cp:lastModifiedBy>Yolany Araujo</cp:lastModifiedBy>
  <cp:revision>12</cp:revision>
  <dcterms:created xsi:type="dcterms:W3CDTF">2020-04-25T03:29:20Z</dcterms:created>
  <dcterms:modified xsi:type="dcterms:W3CDTF">2020-04-25T19:31:46Z</dcterms:modified>
</cp:coreProperties>
</file>