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2A73-9DE9-4F3E-A914-2E8E386F7471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4859-49C5-416F-AE68-CF3E38D58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138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2A73-9DE9-4F3E-A914-2E8E386F7471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4859-49C5-416F-AE68-CF3E38D58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6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2A73-9DE9-4F3E-A914-2E8E386F7471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4859-49C5-416F-AE68-CF3E38D58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795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2A73-9DE9-4F3E-A914-2E8E386F7471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4859-49C5-416F-AE68-CF3E38D58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956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2A73-9DE9-4F3E-A914-2E8E386F7471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4859-49C5-416F-AE68-CF3E38D58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276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2A73-9DE9-4F3E-A914-2E8E386F7471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4859-49C5-416F-AE68-CF3E38D58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101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2A73-9DE9-4F3E-A914-2E8E386F7471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4859-49C5-416F-AE68-CF3E38D58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544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2A73-9DE9-4F3E-A914-2E8E386F7471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4859-49C5-416F-AE68-CF3E38D58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083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2A73-9DE9-4F3E-A914-2E8E386F7471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4859-49C5-416F-AE68-CF3E38D58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30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2A73-9DE9-4F3E-A914-2E8E386F7471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4859-49C5-416F-AE68-CF3E38D58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19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2A73-9DE9-4F3E-A914-2E8E386F7471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4859-49C5-416F-AE68-CF3E38D58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979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52A73-9DE9-4F3E-A914-2E8E386F7471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C4859-49C5-416F-AE68-CF3E38D58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451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8" y="609600"/>
            <a:ext cx="8692019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946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8768631" cy="586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7" name="Group 16"/>
          <p:cNvGrpSpPr/>
          <p:nvPr/>
        </p:nvGrpSpPr>
        <p:grpSpPr>
          <a:xfrm>
            <a:off x="2844800" y="850900"/>
            <a:ext cx="5740401" cy="1727201"/>
            <a:chOff x="2844800" y="850900"/>
            <a:chExt cx="5740401" cy="1727201"/>
          </a:xfrm>
        </p:grpSpPr>
        <p:sp>
          <p:nvSpPr>
            <p:cNvPr id="18" name="Freeform 17"/>
            <p:cNvSpPr/>
            <p:nvPr/>
          </p:nvSpPr>
          <p:spPr>
            <a:xfrm>
              <a:off x="6845300" y="1574800"/>
              <a:ext cx="165101" cy="660401"/>
            </a:xfrm>
            <a:custGeom>
              <a:avLst/>
              <a:gdLst/>
              <a:ahLst/>
              <a:cxnLst/>
              <a:rect l="0" t="0" r="0" b="0"/>
              <a:pathLst>
                <a:path w="165101" h="660401">
                  <a:moveTo>
                    <a:pt x="165100" y="0"/>
                  </a:moveTo>
                  <a:lnTo>
                    <a:pt x="139700" y="0"/>
                  </a:lnTo>
                  <a:lnTo>
                    <a:pt x="114300" y="38100"/>
                  </a:lnTo>
                  <a:lnTo>
                    <a:pt x="101600" y="76200"/>
                  </a:lnTo>
                  <a:lnTo>
                    <a:pt x="88900" y="114300"/>
                  </a:lnTo>
                  <a:lnTo>
                    <a:pt x="76200" y="165100"/>
                  </a:lnTo>
                  <a:lnTo>
                    <a:pt x="76200" y="228600"/>
                  </a:lnTo>
                  <a:lnTo>
                    <a:pt x="76200" y="304800"/>
                  </a:lnTo>
                  <a:lnTo>
                    <a:pt x="63500" y="368300"/>
                  </a:lnTo>
                  <a:lnTo>
                    <a:pt x="63500" y="444500"/>
                  </a:lnTo>
                  <a:lnTo>
                    <a:pt x="63500" y="508000"/>
                  </a:lnTo>
                  <a:lnTo>
                    <a:pt x="38100" y="584200"/>
                  </a:lnTo>
                  <a:lnTo>
                    <a:pt x="38100" y="622300"/>
                  </a:lnTo>
                  <a:lnTo>
                    <a:pt x="25400" y="647700"/>
                  </a:lnTo>
                  <a:lnTo>
                    <a:pt x="12700" y="660400"/>
                  </a:lnTo>
                  <a:lnTo>
                    <a:pt x="0" y="6604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6743700" y="1943100"/>
              <a:ext cx="469901" cy="50801"/>
            </a:xfrm>
            <a:custGeom>
              <a:avLst/>
              <a:gdLst/>
              <a:ahLst/>
              <a:cxnLst/>
              <a:rect l="0" t="0" r="0" b="0"/>
              <a:pathLst>
                <a:path w="469901" h="50801">
                  <a:moveTo>
                    <a:pt x="0" y="50800"/>
                  </a:moveTo>
                  <a:lnTo>
                    <a:pt x="38100" y="25400"/>
                  </a:lnTo>
                  <a:lnTo>
                    <a:pt x="101600" y="12700"/>
                  </a:lnTo>
                  <a:lnTo>
                    <a:pt x="177800" y="12700"/>
                  </a:lnTo>
                  <a:lnTo>
                    <a:pt x="241300" y="0"/>
                  </a:lnTo>
                  <a:lnTo>
                    <a:pt x="317500" y="0"/>
                  </a:lnTo>
                  <a:lnTo>
                    <a:pt x="368300" y="12700"/>
                  </a:lnTo>
                  <a:lnTo>
                    <a:pt x="431800" y="25400"/>
                  </a:lnTo>
                  <a:lnTo>
                    <a:pt x="469900" y="254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7124700" y="1879600"/>
              <a:ext cx="190501" cy="330201"/>
            </a:xfrm>
            <a:custGeom>
              <a:avLst/>
              <a:gdLst/>
              <a:ahLst/>
              <a:cxnLst/>
              <a:rect l="0" t="0" r="0" b="0"/>
              <a:pathLst>
                <a:path w="190501" h="330201">
                  <a:moveTo>
                    <a:pt x="177800" y="76200"/>
                  </a:moveTo>
                  <a:lnTo>
                    <a:pt x="177800" y="50800"/>
                  </a:lnTo>
                  <a:lnTo>
                    <a:pt x="165100" y="25400"/>
                  </a:lnTo>
                  <a:lnTo>
                    <a:pt x="139700" y="12700"/>
                  </a:lnTo>
                  <a:lnTo>
                    <a:pt x="127000" y="0"/>
                  </a:lnTo>
                  <a:lnTo>
                    <a:pt x="101600" y="0"/>
                  </a:lnTo>
                  <a:lnTo>
                    <a:pt x="76200" y="12700"/>
                  </a:lnTo>
                  <a:lnTo>
                    <a:pt x="50800" y="38100"/>
                  </a:lnTo>
                  <a:lnTo>
                    <a:pt x="12700" y="76200"/>
                  </a:lnTo>
                  <a:lnTo>
                    <a:pt x="0" y="114300"/>
                  </a:lnTo>
                  <a:lnTo>
                    <a:pt x="0" y="165100"/>
                  </a:lnTo>
                  <a:lnTo>
                    <a:pt x="0" y="215900"/>
                  </a:lnTo>
                  <a:lnTo>
                    <a:pt x="25400" y="241300"/>
                  </a:lnTo>
                  <a:lnTo>
                    <a:pt x="50800" y="266700"/>
                  </a:lnTo>
                  <a:lnTo>
                    <a:pt x="63500" y="266700"/>
                  </a:lnTo>
                  <a:lnTo>
                    <a:pt x="88900" y="266700"/>
                  </a:lnTo>
                  <a:lnTo>
                    <a:pt x="101600" y="241300"/>
                  </a:lnTo>
                  <a:lnTo>
                    <a:pt x="127000" y="203200"/>
                  </a:lnTo>
                  <a:lnTo>
                    <a:pt x="139700" y="152400"/>
                  </a:lnTo>
                  <a:lnTo>
                    <a:pt x="139700" y="114300"/>
                  </a:lnTo>
                  <a:lnTo>
                    <a:pt x="127000" y="76200"/>
                  </a:lnTo>
                  <a:lnTo>
                    <a:pt x="127000" y="63500"/>
                  </a:lnTo>
                  <a:lnTo>
                    <a:pt x="127000" y="63500"/>
                  </a:lnTo>
                  <a:lnTo>
                    <a:pt x="127000" y="76200"/>
                  </a:lnTo>
                  <a:lnTo>
                    <a:pt x="127000" y="88900"/>
                  </a:lnTo>
                  <a:lnTo>
                    <a:pt x="139700" y="139700"/>
                  </a:lnTo>
                  <a:lnTo>
                    <a:pt x="152400" y="190500"/>
                  </a:lnTo>
                  <a:lnTo>
                    <a:pt x="165100" y="228600"/>
                  </a:lnTo>
                  <a:lnTo>
                    <a:pt x="177800" y="279400"/>
                  </a:lnTo>
                  <a:lnTo>
                    <a:pt x="177800" y="304800"/>
                  </a:lnTo>
                  <a:lnTo>
                    <a:pt x="190500" y="3302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7505700" y="1841500"/>
              <a:ext cx="139701" cy="304801"/>
            </a:xfrm>
            <a:custGeom>
              <a:avLst/>
              <a:gdLst/>
              <a:ahLst/>
              <a:cxnLst/>
              <a:rect l="0" t="0" r="0" b="0"/>
              <a:pathLst>
                <a:path w="139701" h="304801">
                  <a:moveTo>
                    <a:pt x="127000" y="0"/>
                  </a:moveTo>
                  <a:lnTo>
                    <a:pt x="101600" y="12700"/>
                  </a:lnTo>
                  <a:lnTo>
                    <a:pt x="88900" y="25400"/>
                  </a:lnTo>
                  <a:lnTo>
                    <a:pt x="50800" y="50800"/>
                  </a:lnTo>
                  <a:lnTo>
                    <a:pt x="25400" y="101600"/>
                  </a:lnTo>
                  <a:lnTo>
                    <a:pt x="12700" y="152400"/>
                  </a:lnTo>
                  <a:lnTo>
                    <a:pt x="0" y="190500"/>
                  </a:lnTo>
                  <a:lnTo>
                    <a:pt x="12700" y="228600"/>
                  </a:lnTo>
                  <a:lnTo>
                    <a:pt x="25400" y="266700"/>
                  </a:lnTo>
                  <a:lnTo>
                    <a:pt x="50800" y="292100"/>
                  </a:lnTo>
                  <a:lnTo>
                    <a:pt x="88900" y="304800"/>
                  </a:lnTo>
                  <a:lnTo>
                    <a:pt x="101600" y="304800"/>
                  </a:lnTo>
                  <a:lnTo>
                    <a:pt x="139700" y="2921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7823200" y="1574800"/>
              <a:ext cx="50801" cy="558801"/>
            </a:xfrm>
            <a:custGeom>
              <a:avLst/>
              <a:gdLst/>
              <a:ahLst/>
              <a:cxnLst/>
              <a:rect l="0" t="0" r="0" b="0"/>
              <a:pathLst>
                <a:path w="50801" h="558801">
                  <a:moveTo>
                    <a:pt x="0" y="0"/>
                  </a:moveTo>
                  <a:lnTo>
                    <a:pt x="12700" y="25400"/>
                  </a:lnTo>
                  <a:lnTo>
                    <a:pt x="12700" y="76200"/>
                  </a:lnTo>
                  <a:lnTo>
                    <a:pt x="12700" y="127000"/>
                  </a:lnTo>
                  <a:lnTo>
                    <a:pt x="12700" y="203200"/>
                  </a:lnTo>
                  <a:lnTo>
                    <a:pt x="12700" y="266700"/>
                  </a:lnTo>
                  <a:lnTo>
                    <a:pt x="25400" y="342900"/>
                  </a:lnTo>
                  <a:lnTo>
                    <a:pt x="38100" y="419100"/>
                  </a:lnTo>
                  <a:lnTo>
                    <a:pt x="38100" y="469900"/>
                  </a:lnTo>
                  <a:lnTo>
                    <a:pt x="38100" y="520700"/>
                  </a:lnTo>
                  <a:lnTo>
                    <a:pt x="50800" y="546100"/>
                  </a:lnTo>
                  <a:lnTo>
                    <a:pt x="50800" y="546100"/>
                  </a:lnTo>
                  <a:lnTo>
                    <a:pt x="38100" y="558800"/>
                  </a:lnTo>
                  <a:lnTo>
                    <a:pt x="38100" y="5461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7734300" y="1943100"/>
              <a:ext cx="254001" cy="12701"/>
            </a:xfrm>
            <a:custGeom>
              <a:avLst/>
              <a:gdLst/>
              <a:ahLst/>
              <a:cxnLst/>
              <a:rect l="0" t="0" r="0" b="0"/>
              <a:pathLst>
                <a:path w="254001" h="12701">
                  <a:moveTo>
                    <a:pt x="0" y="12700"/>
                  </a:moveTo>
                  <a:lnTo>
                    <a:pt x="50800" y="12700"/>
                  </a:lnTo>
                  <a:lnTo>
                    <a:pt x="101600" y="0"/>
                  </a:lnTo>
                  <a:lnTo>
                    <a:pt x="152400" y="12700"/>
                  </a:lnTo>
                  <a:lnTo>
                    <a:pt x="203200" y="12700"/>
                  </a:lnTo>
                  <a:lnTo>
                    <a:pt x="254000" y="127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8039100" y="1803400"/>
              <a:ext cx="241301" cy="381001"/>
            </a:xfrm>
            <a:custGeom>
              <a:avLst/>
              <a:gdLst/>
              <a:ahLst/>
              <a:cxnLst/>
              <a:rect l="0" t="0" r="0" b="0"/>
              <a:pathLst>
                <a:path w="241301" h="381001">
                  <a:moveTo>
                    <a:pt x="88900" y="0"/>
                  </a:moveTo>
                  <a:lnTo>
                    <a:pt x="50800" y="12700"/>
                  </a:lnTo>
                  <a:lnTo>
                    <a:pt x="38100" y="50800"/>
                  </a:lnTo>
                  <a:lnTo>
                    <a:pt x="38100" y="76200"/>
                  </a:lnTo>
                  <a:lnTo>
                    <a:pt x="50800" y="114300"/>
                  </a:lnTo>
                  <a:lnTo>
                    <a:pt x="76200" y="152400"/>
                  </a:lnTo>
                  <a:lnTo>
                    <a:pt x="127000" y="190500"/>
                  </a:lnTo>
                  <a:lnTo>
                    <a:pt x="165100" y="228600"/>
                  </a:lnTo>
                  <a:lnTo>
                    <a:pt x="203200" y="266700"/>
                  </a:lnTo>
                  <a:lnTo>
                    <a:pt x="228600" y="304800"/>
                  </a:lnTo>
                  <a:lnTo>
                    <a:pt x="241300" y="330200"/>
                  </a:lnTo>
                  <a:lnTo>
                    <a:pt x="241300" y="342900"/>
                  </a:lnTo>
                  <a:lnTo>
                    <a:pt x="215900" y="355600"/>
                  </a:lnTo>
                  <a:lnTo>
                    <a:pt x="177800" y="368300"/>
                  </a:lnTo>
                  <a:lnTo>
                    <a:pt x="139700" y="381000"/>
                  </a:lnTo>
                  <a:lnTo>
                    <a:pt x="88900" y="381000"/>
                  </a:lnTo>
                  <a:lnTo>
                    <a:pt x="50800" y="381000"/>
                  </a:lnTo>
                  <a:lnTo>
                    <a:pt x="0" y="3810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2844800" y="850900"/>
              <a:ext cx="533401" cy="25401"/>
            </a:xfrm>
            <a:custGeom>
              <a:avLst/>
              <a:gdLst/>
              <a:ahLst/>
              <a:cxnLst/>
              <a:rect l="0" t="0" r="0" b="0"/>
              <a:pathLst>
                <a:path w="533401" h="25401">
                  <a:moveTo>
                    <a:pt x="0" y="0"/>
                  </a:moveTo>
                  <a:lnTo>
                    <a:pt x="25400" y="0"/>
                  </a:lnTo>
                  <a:lnTo>
                    <a:pt x="63500" y="0"/>
                  </a:lnTo>
                  <a:lnTo>
                    <a:pt x="101600" y="0"/>
                  </a:lnTo>
                  <a:lnTo>
                    <a:pt x="152400" y="0"/>
                  </a:lnTo>
                  <a:lnTo>
                    <a:pt x="215900" y="0"/>
                  </a:lnTo>
                  <a:lnTo>
                    <a:pt x="279400" y="0"/>
                  </a:lnTo>
                  <a:lnTo>
                    <a:pt x="342900" y="12700"/>
                  </a:lnTo>
                  <a:lnTo>
                    <a:pt x="406400" y="12700"/>
                  </a:lnTo>
                  <a:lnTo>
                    <a:pt x="482600" y="12700"/>
                  </a:lnTo>
                  <a:lnTo>
                    <a:pt x="533400" y="254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4889500" y="1143000"/>
              <a:ext cx="1193801" cy="38101"/>
            </a:xfrm>
            <a:custGeom>
              <a:avLst/>
              <a:gdLst/>
              <a:ahLst/>
              <a:cxnLst/>
              <a:rect l="0" t="0" r="0" b="0"/>
              <a:pathLst>
                <a:path w="1193801" h="38101">
                  <a:moveTo>
                    <a:pt x="0" y="0"/>
                  </a:moveTo>
                  <a:lnTo>
                    <a:pt x="12700" y="0"/>
                  </a:lnTo>
                  <a:lnTo>
                    <a:pt x="38100" y="0"/>
                  </a:lnTo>
                  <a:lnTo>
                    <a:pt x="76200" y="0"/>
                  </a:lnTo>
                  <a:lnTo>
                    <a:pt x="101600" y="12700"/>
                  </a:lnTo>
                  <a:lnTo>
                    <a:pt x="139700" y="12700"/>
                  </a:lnTo>
                  <a:lnTo>
                    <a:pt x="177800" y="12700"/>
                  </a:lnTo>
                  <a:lnTo>
                    <a:pt x="228600" y="12700"/>
                  </a:lnTo>
                  <a:lnTo>
                    <a:pt x="266700" y="12700"/>
                  </a:lnTo>
                  <a:lnTo>
                    <a:pt x="317500" y="12700"/>
                  </a:lnTo>
                  <a:lnTo>
                    <a:pt x="381000" y="12700"/>
                  </a:lnTo>
                  <a:lnTo>
                    <a:pt x="431800" y="12700"/>
                  </a:lnTo>
                  <a:lnTo>
                    <a:pt x="495300" y="25400"/>
                  </a:lnTo>
                  <a:lnTo>
                    <a:pt x="546100" y="25400"/>
                  </a:lnTo>
                  <a:lnTo>
                    <a:pt x="609600" y="25400"/>
                  </a:lnTo>
                  <a:lnTo>
                    <a:pt x="660400" y="25400"/>
                  </a:lnTo>
                  <a:lnTo>
                    <a:pt x="723900" y="25400"/>
                  </a:lnTo>
                  <a:lnTo>
                    <a:pt x="774700" y="25400"/>
                  </a:lnTo>
                  <a:lnTo>
                    <a:pt x="838200" y="25400"/>
                  </a:lnTo>
                  <a:lnTo>
                    <a:pt x="889000" y="25400"/>
                  </a:lnTo>
                  <a:lnTo>
                    <a:pt x="939800" y="25400"/>
                  </a:lnTo>
                  <a:lnTo>
                    <a:pt x="990600" y="25400"/>
                  </a:lnTo>
                  <a:lnTo>
                    <a:pt x="1041400" y="25400"/>
                  </a:lnTo>
                  <a:lnTo>
                    <a:pt x="1079500" y="25400"/>
                  </a:lnTo>
                  <a:lnTo>
                    <a:pt x="1117600" y="25400"/>
                  </a:lnTo>
                  <a:lnTo>
                    <a:pt x="1155700" y="25400"/>
                  </a:lnTo>
                  <a:lnTo>
                    <a:pt x="1193800" y="381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2921000" y="1130300"/>
              <a:ext cx="825501" cy="25401"/>
            </a:xfrm>
            <a:custGeom>
              <a:avLst/>
              <a:gdLst/>
              <a:ahLst/>
              <a:cxnLst/>
              <a:rect l="0" t="0" r="0" b="0"/>
              <a:pathLst>
                <a:path w="825501" h="25401">
                  <a:moveTo>
                    <a:pt x="0" y="0"/>
                  </a:moveTo>
                  <a:lnTo>
                    <a:pt x="12700" y="0"/>
                  </a:lnTo>
                  <a:lnTo>
                    <a:pt x="38100" y="0"/>
                  </a:lnTo>
                  <a:lnTo>
                    <a:pt x="76200" y="0"/>
                  </a:lnTo>
                  <a:lnTo>
                    <a:pt x="114300" y="0"/>
                  </a:lnTo>
                  <a:lnTo>
                    <a:pt x="152400" y="0"/>
                  </a:lnTo>
                  <a:lnTo>
                    <a:pt x="215900" y="12700"/>
                  </a:lnTo>
                  <a:lnTo>
                    <a:pt x="266700" y="12700"/>
                  </a:lnTo>
                  <a:lnTo>
                    <a:pt x="317500" y="12700"/>
                  </a:lnTo>
                  <a:lnTo>
                    <a:pt x="381000" y="12700"/>
                  </a:lnTo>
                  <a:lnTo>
                    <a:pt x="444500" y="12700"/>
                  </a:lnTo>
                  <a:lnTo>
                    <a:pt x="495300" y="12700"/>
                  </a:lnTo>
                  <a:lnTo>
                    <a:pt x="558800" y="12700"/>
                  </a:lnTo>
                  <a:lnTo>
                    <a:pt x="609600" y="12700"/>
                  </a:lnTo>
                  <a:lnTo>
                    <a:pt x="660400" y="12700"/>
                  </a:lnTo>
                  <a:lnTo>
                    <a:pt x="711200" y="12700"/>
                  </a:lnTo>
                  <a:lnTo>
                    <a:pt x="749300" y="12700"/>
                  </a:lnTo>
                  <a:lnTo>
                    <a:pt x="787400" y="12700"/>
                  </a:lnTo>
                  <a:lnTo>
                    <a:pt x="825500" y="254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3695700" y="1206500"/>
              <a:ext cx="1460501" cy="419101"/>
            </a:xfrm>
            <a:custGeom>
              <a:avLst/>
              <a:gdLst/>
              <a:ahLst/>
              <a:cxnLst/>
              <a:rect l="0" t="0" r="0" b="0"/>
              <a:pathLst>
                <a:path w="1460501" h="419101">
                  <a:moveTo>
                    <a:pt x="0" y="25400"/>
                  </a:moveTo>
                  <a:lnTo>
                    <a:pt x="25400" y="63500"/>
                  </a:lnTo>
                  <a:lnTo>
                    <a:pt x="50800" y="101600"/>
                  </a:lnTo>
                  <a:lnTo>
                    <a:pt x="63500" y="152400"/>
                  </a:lnTo>
                  <a:lnTo>
                    <a:pt x="101600" y="190500"/>
                  </a:lnTo>
                  <a:lnTo>
                    <a:pt x="127000" y="241300"/>
                  </a:lnTo>
                  <a:lnTo>
                    <a:pt x="177800" y="292100"/>
                  </a:lnTo>
                  <a:lnTo>
                    <a:pt x="215900" y="330200"/>
                  </a:lnTo>
                  <a:lnTo>
                    <a:pt x="279400" y="355600"/>
                  </a:lnTo>
                  <a:lnTo>
                    <a:pt x="342900" y="381000"/>
                  </a:lnTo>
                  <a:lnTo>
                    <a:pt x="406400" y="406400"/>
                  </a:lnTo>
                  <a:lnTo>
                    <a:pt x="469900" y="419100"/>
                  </a:lnTo>
                  <a:lnTo>
                    <a:pt x="546100" y="419100"/>
                  </a:lnTo>
                  <a:lnTo>
                    <a:pt x="622300" y="419100"/>
                  </a:lnTo>
                  <a:lnTo>
                    <a:pt x="685800" y="419100"/>
                  </a:lnTo>
                  <a:lnTo>
                    <a:pt x="749300" y="406400"/>
                  </a:lnTo>
                  <a:lnTo>
                    <a:pt x="825500" y="393700"/>
                  </a:lnTo>
                  <a:lnTo>
                    <a:pt x="889000" y="381000"/>
                  </a:lnTo>
                  <a:lnTo>
                    <a:pt x="939800" y="355600"/>
                  </a:lnTo>
                  <a:lnTo>
                    <a:pt x="1003300" y="330200"/>
                  </a:lnTo>
                  <a:lnTo>
                    <a:pt x="1041400" y="304800"/>
                  </a:lnTo>
                  <a:lnTo>
                    <a:pt x="1092200" y="266700"/>
                  </a:lnTo>
                  <a:lnTo>
                    <a:pt x="1130300" y="241300"/>
                  </a:lnTo>
                  <a:lnTo>
                    <a:pt x="1181100" y="215900"/>
                  </a:lnTo>
                  <a:lnTo>
                    <a:pt x="1219200" y="190500"/>
                  </a:lnTo>
                  <a:lnTo>
                    <a:pt x="1270000" y="152400"/>
                  </a:lnTo>
                  <a:lnTo>
                    <a:pt x="1295400" y="139700"/>
                  </a:lnTo>
                  <a:lnTo>
                    <a:pt x="1320800" y="114300"/>
                  </a:lnTo>
                  <a:lnTo>
                    <a:pt x="1358900" y="88900"/>
                  </a:lnTo>
                  <a:lnTo>
                    <a:pt x="1384300" y="76200"/>
                  </a:lnTo>
                  <a:lnTo>
                    <a:pt x="1397000" y="63500"/>
                  </a:lnTo>
                  <a:lnTo>
                    <a:pt x="1422400" y="50800"/>
                  </a:lnTo>
                  <a:lnTo>
                    <a:pt x="1435100" y="38100"/>
                  </a:lnTo>
                  <a:lnTo>
                    <a:pt x="1435100" y="38100"/>
                  </a:lnTo>
                  <a:lnTo>
                    <a:pt x="1435100" y="25400"/>
                  </a:lnTo>
                  <a:lnTo>
                    <a:pt x="1435100" y="25400"/>
                  </a:lnTo>
                  <a:lnTo>
                    <a:pt x="1422400" y="25400"/>
                  </a:lnTo>
                  <a:lnTo>
                    <a:pt x="1409700" y="12700"/>
                  </a:lnTo>
                  <a:lnTo>
                    <a:pt x="1397000" y="12700"/>
                  </a:lnTo>
                  <a:lnTo>
                    <a:pt x="1358900" y="12700"/>
                  </a:lnTo>
                  <a:lnTo>
                    <a:pt x="1333500" y="12700"/>
                  </a:lnTo>
                  <a:lnTo>
                    <a:pt x="1308100" y="12700"/>
                  </a:lnTo>
                  <a:lnTo>
                    <a:pt x="1270000" y="25400"/>
                  </a:lnTo>
                  <a:lnTo>
                    <a:pt x="1231900" y="25400"/>
                  </a:lnTo>
                  <a:lnTo>
                    <a:pt x="1193800" y="25400"/>
                  </a:lnTo>
                  <a:lnTo>
                    <a:pt x="1168400" y="38100"/>
                  </a:lnTo>
                  <a:lnTo>
                    <a:pt x="1155700" y="38100"/>
                  </a:lnTo>
                  <a:lnTo>
                    <a:pt x="1130300" y="50800"/>
                  </a:lnTo>
                  <a:lnTo>
                    <a:pt x="1143000" y="50800"/>
                  </a:lnTo>
                  <a:lnTo>
                    <a:pt x="1168400" y="50800"/>
                  </a:lnTo>
                  <a:lnTo>
                    <a:pt x="1193800" y="38100"/>
                  </a:lnTo>
                  <a:lnTo>
                    <a:pt x="1231900" y="38100"/>
                  </a:lnTo>
                  <a:lnTo>
                    <a:pt x="1270000" y="25400"/>
                  </a:lnTo>
                  <a:lnTo>
                    <a:pt x="1308100" y="25400"/>
                  </a:lnTo>
                  <a:lnTo>
                    <a:pt x="1333500" y="25400"/>
                  </a:lnTo>
                  <a:lnTo>
                    <a:pt x="1371600" y="12700"/>
                  </a:lnTo>
                  <a:lnTo>
                    <a:pt x="1397000" y="12700"/>
                  </a:lnTo>
                  <a:lnTo>
                    <a:pt x="1422400" y="0"/>
                  </a:lnTo>
                  <a:lnTo>
                    <a:pt x="1435100" y="0"/>
                  </a:lnTo>
                  <a:lnTo>
                    <a:pt x="1447800" y="0"/>
                  </a:lnTo>
                  <a:lnTo>
                    <a:pt x="1460500" y="12700"/>
                  </a:lnTo>
                  <a:lnTo>
                    <a:pt x="1460500" y="25400"/>
                  </a:lnTo>
                  <a:lnTo>
                    <a:pt x="1460500" y="38100"/>
                  </a:lnTo>
                  <a:lnTo>
                    <a:pt x="1447800" y="63500"/>
                  </a:lnTo>
                  <a:lnTo>
                    <a:pt x="1447800" y="76200"/>
                  </a:lnTo>
                  <a:lnTo>
                    <a:pt x="1435100" y="114300"/>
                  </a:lnTo>
                  <a:lnTo>
                    <a:pt x="1435100" y="139700"/>
                  </a:lnTo>
                  <a:lnTo>
                    <a:pt x="1422400" y="177800"/>
                  </a:lnTo>
                  <a:lnTo>
                    <a:pt x="1422400" y="215900"/>
                  </a:lnTo>
                  <a:lnTo>
                    <a:pt x="1422400" y="254000"/>
                  </a:lnTo>
                  <a:lnTo>
                    <a:pt x="1422400" y="2921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6350000" y="1130300"/>
              <a:ext cx="431801" cy="1"/>
            </a:xfrm>
            <a:custGeom>
              <a:avLst/>
              <a:gdLst/>
              <a:ahLst/>
              <a:cxnLst/>
              <a:rect l="0" t="0" r="0" b="0"/>
              <a:pathLst>
                <a:path w="431801" h="1">
                  <a:moveTo>
                    <a:pt x="0" y="0"/>
                  </a:moveTo>
                  <a:lnTo>
                    <a:pt x="25400" y="0"/>
                  </a:lnTo>
                  <a:lnTo>
                    <a:pt x="50800" y="0"/>
                  </a:lnTo>
                  <a:lnTo>
                    <a:pt x="76200" y="0"/>
                  </a:lnTo>
                  <a:lnTo>
                    <a:pt x="114300" y="0"/>
                  </a:lnTo>
                  <a:lnTo>
                    <a:pt x="139700" y="0"/>
                  </a:lnTo>
                  <a:lnTo>
                    <a:pt x="177800" y="0"/>
                  </a:lnTo>
                  <a:lnTo>
                    <a:pt x="215900" y="0"/>
                  </a:lnTo>
                  <a:lnTo>
                    <a:pt x="254000" y="0"/>
                  </a:lnTo>
                  <a:lnTo>
                    <a:pt x="292100" y="0"/>
                  </a:lnTo>
                  <a:lnTo>
                    <a:pt x="330200" y="0"/>
                  </a:lnTo>
                  <a:lnTo>
                    <a:pt x="368300" y="0"/>
                  </a:lnTo>
                  <a:lnTo>
                    <a:pt x="393700" y="0"/>
                  </a:lnTo>
                  <a:lnTo>
                    <a:pt x="431800" y="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6604000" y="1282700"/>
              <a:ext cx="1981201" cy="1295401"/>
            </a:xfrm>
            <a:custGeom>
              <a:avLst/>
              <a:gdLst/>
              <a:ahLst/>
              <a:cxnLst/>
              <a:rect l="0" t="0" r="0" b="0"/>
              <a:pathLst>
                <a:path w="1981201" h="1295401">
                  <a:moveTo>
                    <a:pt x="1397000" y="139700"/>
                  </a:moveTo>
                  <a:lnTo>
                    <a:pt x="1346200" y="101600"/>
                  </a:lnTo>
                  <a:lnTo>
                    <a:pt x="1270000" y="76200"/>
                  </a:lnTo>
                  <a:lnTo>
                    <a:pt x="1206500" y="50800"/>
                  </a:lnTo>
                  <a:lnTo>
                    <a:pt x="1117600" y="25400"/>
                  </a:lnTo>
                  <a:lnTo>
                    <a:pt x="1003300" y="0"/>
                  </a:lnTo>
                  <a:lnTo>
                    <a:pt x="889000" y="0"/>
                  </a:lnTo>
                  <a:lnTo>
                    <a:pt x="774700" y="12700"/>
                  </a:lnTo>
                  <a:lnTo>
                    <a:pt x="647700" y="25400"/>
                  </a:lnTo>
                  <a:lnTo>
                    <a:pt x="533400" y="76200"/>
                  </a:lnTo>
                  <a:lnTo>
                    <a:pt x="393700" y="139700"/>
                  </a:lnTo>
                  <a:lnTo>
                    <a:pt x="292100" y="203200"/>
                  </a:lnTo>
                  <a:lnTo>
                    <a:pt x="190500" y="292100"/>
                  </a:lnTo>
                  <a:lnTo>
                    <a:pt x="114300" y="381000"/>
                  </a:lnTo>
                  <a:lnTo>
                    <a:pt x="50800" y="482600"/>
                  </a:lnTo>
                  <a:lnTo>
                    <a:pt x="12700" y="584200"/>
                  </a:lnTo>
                  <a:lnTo>
                    <a:pt x="0" y="685800"/>
                  </a:lnTo>
                  <a:lnTo>
                    <a:pt x="0" y="774700"/>
                  </a:lnTo>
                  <a:lnTo>
                    <a:pt x="12700" y="863600"/>
                  </a:lnTo>
                  <a:lnTo>
                    <a:pt x="50800" y="952500"/>
                  </a:lnTo>
                  <a:lnTo>
                    <a:pt x="114300" y="1016000"/>
                  </a:lnTo>
                  <a:lnTo>
                    <a:pt x="177800" y="1092200"/>
                  </a:lnTo>
                  <a:lnTo>
                    <a:pt x="266700" y="1143000"/>
                  </a:lnTo>
                  <a:lnTo>
                    <a:pt x="355600" y="1193800"/>
                  </a:lnTo>
                  <a:lnTo>
                    <a:pt x="469900" y="1231900"/>
                  </a:lnTo>
                  <a:lnTo>
                    <a:pt x="584200" y="1257300"/>
                  </a:lnTo>
                  <a:lnTo>
                    <a:pt x="711200" y="1282700"/>
                  </a:lnTo>
                  <a:lnTo>
                    <a:pt x="838200" y="1282700"/>
                  </a:lnTo>
                  <a:lnTo>
                    <a:pt x="965200" y="1295400"/>
                  </a:lnTo>
                  <a:lnTo>
                    <a:pt x="1092200" y="1282700"/>
                  </a:lnTo>
                  <a:lnTo>
                    <a:pt x="1219200" y="1270000"/>
                  </a:lnTo>
                  <a:lnTo>
                    <a:pt x="1333500" y="1244600"/>
                  </a:lnTo>
                  <a:lnTo>
                    <a:pt x="1435100" y="1219200"/>
                  </a:lnTo>
                  <a:lnTo>
                    <a:pt x="1536700" y="1168400"/>
                  </a:lnTo>
                  <a:lnTo>
                    <a:pt x="1612900" y="1130300"/>
                  </a:lnTo>
                  <a:lnTo>
                    <a:pt x="1701800" y="1066800"/>
                  </a:lnTo>
                  <a:lnTo>
                    <a:pt x="1765300" y="1016000"/>
                  </a:lnTo>
                  <a:lnTo>
                    <a:pt x="1828800" y="952500"/>
                  </a:lnTo>
                  <a:lnTo>
                    <a:pt x="1892300" y="876300"/>
                  </a:lnTo>
                  <a:lnTo>
                    <a:pt x="1930400" y="800100"/>
                  </a:lnTo>
                  <a:lnTo>
                    <a:pt x="1955800" y="723900"/>
                  </a:lnTo>
                  <a:lnTo>
                    <a:pt x="1968500" y="647700"/>
                  </a:lnTo>
                  <a:lnTo>
                    <a:pt x="1981200" y="558800"/>
                  </a:lnTo>
                  <a:lnTo>
                    <a:pt x="1968500" y="469900"/>
                  </a:lnTo>
                  <a:lnTo>
                    <a:pt x="1943100" y="381000"/>
                  </a:lnTo>
                  <a:lnTo>
                    <a:pt x="1905000" y="317500"/>
                  </a:lnTo>
                  <a:lnTo>
                    <a:pt x="1841500" y="254000"/>
                  </a:lnTo>
                  <a:lnTo>
                    <a:pt x="1752600" y="177800"/>
                  </a:lnTo>
                  <a:lnTo>
                    <a:pt x="1651000" y="139700"/>
                  </a:lnTo>
                  <a:lnTo>
                    <a:pt x="1536700" y="101600"/>
                  </a:lnTo>
                  <a:lnTo>
                    <a:pt x="1397000" y="76200"/>
                  </a:lnTo>
                  <a:lnTo>
                    <a:pt x="1257300" y="63500"/>
                  </a:lnTo>
                  <a:lnTo>
                    <a:pt x="1092200" y="762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1306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8597515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2565400" y="4457700"/>
            <a:ext cx="1727201" cy="1600201"/>
            <a:chOff x="2565400" y="4457700"/>
            <a:chExt cx="1727201" cy="1600201"/>
          </a:xfrm>
        </p:grpSpPr>
        <p:sp>
          <p:nvSpPr>
            <p:cNvPr id="10" name="Freeform 9"/>
            <p:cNvSpPr/>
            <p:nvPr/>
          </p:nvSpPr>
          <p:spPr>
            <a:xfrm>
              <a:off x="3721100" y="4457700"/>
              <a:ext cx="482601" cy="279401"/>
            </a:xfrm>
            <a:custGeom>
              <a:avLst/>
              <a:gdLst/>
              <a:ahLst/>
              <a:cxnLst/>
              <a:rect l="0" t="0" r="0" b="0"/>
              <a:pathLst>
                <a:path w="482601" h="279401">
                  <a:moveTo>
                    <a:pt x="482600" y="0"/>
                  </a:moveTo>
                  <a:lnTo>
                    <a:pt x="469900" y="12700"/>
                  </a:lnTo>
                  <a:lnTo>
                    <a:pt x="444500" y="25400"/>
                  </a:lnTo>
                  <a:lnTo>
                    <a:pt x="419100" y="25400"/>
                  </a:lnTo>
                  <a:lnTo>
                    <a:pt x="393700" y="50800"/>
                  </a:lnTo>
                  <a:lnTo>
                    <a:pt x="368300" y="63500"/>
                  </a:lnTo>
                  <a:lnTo>
                    <a:pt x="342900" y="88900"/>
                  </a:lnTo>
                  <a:lnTo>
                    <a:pt x="304800" y="101600"/>
                  </a:lnTo>
                  <a:lnTo>
                    <a:pt x="266700" y="127000"/>
                  </a:lnTo>
                  <a:lnTo>
                    <a:pt x="241300" y="152400"/>
                  </a:lnTo>
                  <a:lnTo>
                    <a:pt x="215900" y="165100"/>
                  </a:lnTo>
                  <a:lnTo>
                    <a:pt x="177800" y="177800"/>
                  </a:lnTo>
                  <a:lnTo>
                    <a:pt x="152400" y="203200"/>
                  </a:lnTo>
                  <a:lnTo>
                    <a:pt x="114300" y="215900"/>
                  </a:lnTo>
                  <a:lnTo>
                    <a:pt x="88900" y="215900"/>
                  </a:lnTo>
                  <a:lnTo>
                    <a:pt x="63500" y="241300"/>
                  </a:lnTo>
                  <a:lnTo>
                    <a:pt x="50800" y="254000"/>
                  </a:lnTo>
                  <a:lnTo>
                    <a:pt x="38100" y="254000"/>
                  </a:lnTo>
                  <a:lnTo>
                    <a:pt x="25400" y="266700"/>
                  </a:lnTo>
                  <a:lnTo>
                    <a:pt x="12700" y="279400"/>
                  </a:lnTo>
                  <a:lnTo>
                    <a:pt x="0" y="2794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3784600" y="4483100"/>
              <a:ext cx="368301" cy="254001"/>
            </a:xfrm>
            <a:custGeom>
              <a:avLst/>
              <a:gdLst/>
              <a:ahLst/>
              <a:cxnLst/>
              <a:rect l="0" t="0" r="0" b="0"/>
              <a:pathLst>
                <a:path w="368301" h="254001">
                  <a:moveTo>
                    <a:pt x="0" y="0"/>
                  </a:moveTo>
                  <a:lnTo>
                    <a:pt x="12700" y="0"/>
                  </a:lnTo>
                  <a:lnTo>
                    <a:pt x="12700" y="12700"/>
                  </a:lnTo>
                  <a:lnTo>
                    <a:pt x="38100" y="25400"/>
                  </a:lnTo>
                  <a:lnTo>
                    <a:pt x="50800" y="25400"/>
                  </a:lnTo>
                  <a:lnTo>
                    <a:pt x="63500" y="38100"/>
                  </a:lnTo>
                  <a:lnTo>
                    <a:pt x="88900" y="50800"/>
                  </a:lnTo>
                  <a:lnTo>
                    <a:pt x="101600" y="63500"/>
                  </a:lnTo>
                  <a:lnTo>
                    <a:pt x="127000" y="76200"/>
                  </a:lnTo>
                  <a:lnTo>
                    <a:pt x="152400" y="88900"/>
                  </a:lnTo>
                  <a:lnTo>
                    <a:pt x="177800" y="101600"/>
                  </a:lnTo>
                  <a:lnTo>
                    <a:pt x="203200" y="114300"/>
                  </a:lnTo>
                  <a:lnTo>
                    <a:pt x="228600" y="139700"/>
                  </a:lnTo>
                  <a:lnTo>
                    <a:pt x="241300" y="152400"/>
                  </a:lnTo>
                  <a:lnTo>
                    <a:pt x="266700" y="165100"/>
                  </a:lnTo>
                  <a:lnTo>
                    <a:pt x="279400" y="177800"/>
                  </a:lnTo>
                  <a:lnTo>
                    <a:pt x="304800" y="190500"/>
                  </a:lnTo>
                  <a:lnTo>
                    <a:pt x="317500" y="215900"/>
                  </a:lnTo>
                  <a:lnTo>
                    <a:pt x="342900" y="228600"/>
                  </a:lnTo>
                  <a:lnTo>
                    <a:pt x="355600" y="228600"/>
                  </a:lnTo>
                  <a:lnTo>
                    <a:pt x="368300" y="2540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3708400" y="5080000"/>
              <a:ext cx="584201" cy="330201"/>
            </a:xfrm>
            <a:custGeom>
              <a:avLst/>
              <a:gdLst/>
              <a:ahLst/>
              <a:cxnLst/>
              <a:rect l="0" t="0" r="0" b="0"/>
              <a:pathLst>
                <a:path w="584201" h="330201">
                  <a:moveTo>
                    <a:pt x="584200" y="0"/>
                  </a:moveTo>
                  <a:lnTo>
                    <a:pt x="584200" y="0"/>
                  </a:lnTo>
                  <a:lnTo>
                    <a:pt x="571500" y="0"/>
                  </a:lnTo>
                  <a:lnTo>
                    <a:pt x="571500" y="0"/>
                  </a:lnTo>
                  <a:lnTo>
                    <a:pt x="546100" y="0"/>
                  </a:lnTo>
                  <a:lnTo>
                    <a:pt x="533400" y="12700"/>
                  </a:lnTo>
                  <a:lnTo>
                    <a:pt x="508000" y="25400"/>
                  </a:lnTo>
                  <a:lnTo>
                    <a:pt x="482600" y="38100"/>
                  </a:lnTo>
                  <a:lnTo>
                    <a:pt x="457200" y="50800"/>
                  </a:lnTo>
                  <a:lnTo>
                    <a:pt x="431800" y="76200"/>
                  </a:lnTo>
                  <a:lnTo>
                    <a:pt x="393700" y="88900"/>
                  </a:lnTo>
                  <a:lnTo>
                    <a:pt x="368300" y="101600"/>
                  </a:lnTo>
                  <a:lnTo>
                    <a:pt x="342900" y="114300"/>
                  </a:lnTo>
                  <a:lnTo>
                    <a:pt x="304800" y="127000"/>
                  </a:lnTo>
                  <a:lnTo>
                    <a:pt x="279400" y="152400"/>
                  </a:lnTo>
                  <a:lnTo>
                    <a:pt x="241300" y="165100"/>
                  </a:lnTo>
                  <a:lnTo>
                    <a:pt x="203200" y="177800"/>
                  </a:lnTo>
                  <a:lnTo>
                    <a:pt x="177800" y="190500"/>
                  </a:lnTo>
                  <a:lnTo>
                    <a:pt x="152400" y="215900"/>
                  </a:lnTo>
                  <a:lnTo>
                    <a:pt x="114300" y="228600"/>
                  </a:lnTo>
                  <a:lnTo>
                    <a:pt x="88900" y="254000"/>
                  </a:lnTo>
                  <a:lnTo>
                    <a:pt x="63500" y="279400"/>
                  </a:lnTo>
                  <a:lnTo>
                    <a:pt x="38100" y="292100"/>
                  </a:lnTo>
                  <a:lnTo>
                    <a:pt x="25400" y="304800"/>
                  </a:lnTo>
                  <a:lnTo>
                    <a:pt x="12700" y="317500"/>
                  </a:lnTo>
                  <a:lnTo>
                    <a:pt x="0" y="330200"/>
                  </a:lnTo>
                  <a:lnTo>
                    <a:pt x="0" y="3175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3784600" y="5143500"/>
              <a:ext cx="495301" cy="215901"/>
            </a:xfrm>
            <a:custGeom>
              <a:avLst/>
              <a:gdLst/>
              <a:ahLst/>
              <a:cxnLst/>
              <a:rect l="0" t="0" r="0" b="0"/>
              <a:pathLst>
                <a:path w="495301" h="215901">
                  <a:moveTo>
                    <a:pt x="0" y="0"/>
                  </a:moveTo>
                  <a:lnTo>
                    <a:pt x="12700" y="0"/>
                  </a:lnTo>
                  <a:lnTo>
                    <a:pt x="12700" y="0"/>
                  </a:lnTo>
                  <a:lnTo>
                    <a:pt x="25400" y="12700"/>
                  </a:lnTo>
                  <a:lnTo>
                    <a:pt x="38100" y="12700"/>
                  </a:lnTo>
                  <a:lnTo>
                    <a:pt x="63500" y="12700"/>
                  </a:lnTo>
                  <a:lnTo>
                    <a:pt x="76200" y="25400"/>
                  </a:lnTo>
                  <a:lnTo>
                    <a:pt x="101600" y="25400"/>
                  </a:lnTo>
                  <a:lnTo>
                    <a:pt x="127000" y="50800"/>
                  </a:lnTo>
                  <a:lnTo>
                    <a:pt x="152400" y="50800"/>
                  </a:lnTo>
                  <a:lnTo>
                    <a:pt x="177800" y="63500"/>
                  </a:lnTo>
                  <a:lnTo>
                    <a:pt x="203200" y="88900"/>
                  </a:lnTo>
                  <a:lnTo>
                    <a:pt x="228600" y="101600"/>
                  </a:lnTo>
                  <a:lnTo>
                    <a:pt x="266700" y="114300"/>
                  </a:lnTo>
                  <a:lnTo>
                    <a:pt x="292100" y="127000"/>
                  </a:lnTo>
                  <a:lnTo>
                    <a:pt x="317500" y="139700"/>
                  </a:lnTo>
                  <a:lnTo>
                    <a:pt x="342900" y="152400"/>
                  </a:lnTo>
                  <a:lnTo>
                    <a:pt x="368300" y="165100"/>
                  </a:lnTo>
                  <a:lnTo>
                    <a:pt x="393700" y="177800"/>
                  </a:lnTo>
                  <a:lnTo>
                    <a:pt x="419100" y="190500"/>
                  </a:lnTo>
                  <a:lnTo>
                    <a:pt x="444500" y="203200"/>
                  </a:lnTo>
                  <a:lnTo>
                    <a:pt x="469900" y="215900"/>
                  </a:lnTo>
                  <a:lnTo>
                    <a:pt x="495300" y="2159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2565400" y="5689600"/>
              <a:ext cx="266701" cy="368301"/>
            </a:xfrm>
            <a:custGeom>
              <a:avLst/>
              <a:gdLst/>
              <a:ahLst/>
              <a:cxnLst/>
              <a:rect l="0" t="0" r="0" b="0"/>
              <a:pathLst>
                <a:path w="266701" h="368301">
                  <a:moveTo>
                    <a:pt x="190500" y="50800"/>
                  </a:moveTo>
                  <a:lnTo>
                    <a:pt x="190500" y="38100"/>
                  </a:lnTo>
                  <a:lnTo>
                    <a:pt x="165100" y="38100"/>
                  </a:lnTo>
                  <a:lnTo>
                    <a:pt x="139700" y="38100"/>
                  </a:lnTo>
                  <a:lnTo>
                    <a:pt x="114300" y="50800"/>
                  </a:lnTo>
                  <a:lnTo>
                    <a:pt x="76200" y="63500"/>
                  </a:lnTo>
                  <a:lnTo>
                    <a:pt x="50800" y="88900"/>
                  </a:lnTo>
                  <a:lnTo>
                    <a:pt x="25400" y="114300"/>
                  </a:lnTo>
                  <a:lnTo>
                    <a:pt x="12700" y="165100"/>
                  </a:lnTo>
                  <a:lnTo>
                    <a:pt x="0" y="203200"/>
                  </a:lnTo>
                  <a:lnTo>
                    <a:pt x="12700" y="241300"/>
                  </a:lnTo>
                  <a:lnTo>
                    <a:pt x="25400" y="279400"/>
                  </a:lnTo>
                  <a:lnTo>
                    <a:pt x="50800" y="317500"/>
                  </a:lnTo>
                  <a:lnTo>
                    <a:pt x="76200" y="342900"/>
                  </a:lnTo>
                  <a:lnTo>
                    <a:pt x="101600" y="355600"/>
                  </a:lnTo>
                  <a:lnTo>
                    <a:pt x="139700" y="368300"/>
                  </a:lnTo>
                  <a:lnTo>
                    <a:pt x="165100" y="355600"/>
                  </a:lnTo>
                  <a:lnTo>
                    <a:pt x="203200" y="342900"/>
                  </a:lnTo>
                  <a:lnTo>
                    <a:pt x="228600" y="317500"/>
                  </a:lnTo>
                  <a:lnTo>
                    <a:pt x="241300" y="292100"/>
                  </a:lnTo>
                  <a:lnTo>
                    <a:pt x="254000" y="254000"/>
                  </a:lnTo>
                  <a:lnTo>
                    <a:pt x="266700" y="215900"/>
                  </a:lnTo>
                  <a:lnTo>
                    <a:pt x="266700" y="165100"/>
                  </a:lnTo>
                  <a:lnTo>
                    <a:pt x="254000" y="127000"/>
                  </a:lnTo>
                  <a:lnTo>
                    <a:pt x="241300" y="88900"/>
                  </a:lnTo>
                  <a:lnTo>
                    <a:pt x="203200" y="50800"/>
                  </a:lnTo>
                  <a:lnTo>
                    <a:pt x="190500" y="25400"/>
                  </a:lnTo>
                  <a:lnTo>
                    <a:pt x="139700" y="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6779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615" y="762000"/>
            <a:ext cx="7287535" cy="2490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-736600" y="1143000"/>
            <a:ext cx="4254501" cy="2489201"/>
            <a:chOff x="-736600" y="1143000"/>
            <a:chExt cx="4254501" cy="2489201"/>
          </a:xfrm>
        </p:grpSpPr>
        <p:sp>
          <p:nvSpPr>
            <p:cNvPr id="10" name="Freeform 9"/>
            <p:cNvSpPr/>
            <p:nvPr/>
          </p:nvSpPr>
          <p:spPr>
            <a:xfrm>
              <a:off x="3479800" y="1930400"/>
              <a:ext cx="12701" cy="127001"/>
            </a:xfrm>
            <a:custGeom>
              <a:avLst/>
              <a:gdLst/>
              <a:ahLst/>
              <a:cxnLst/>
              <a:rect l="0" t="0" r="0" b="0"/>
              <a:pathLst>
                <a:path w="12701" h="127001">
                  <a:moveTo>
                    <a:pt x="12700" y="0"/>
                  </a:moveTo>
                  <a:lnTo>
                    <a:pt x="12700" y="12700"/>
                  </a:lnTo>
                  <a:lnTo>
                    <a:pt x="12700" y="25400"/>
                  </a:lnTo>
                  <a:lnTo>
                    <a:pt x="12700" y="38100"/>
                  </a:lnTo>
                  <a:lnTo>
                    <a:pt x="0" y="63500"/>
                  </a:lnTo>
                  <a:lnTo>
                    <a:pt x="0" y="88900"/>
                  </a:lnTo>
                  <a:lnTo>
                    <a:pt x="0" y="101600"/>
                  </a:lnTo>
                  <a:lnTo>
                    <a:pt x="0" y="114300"/>
                  </a:lnTo>
                  <a:lnTo>
                    <a:pt x="12700" y="1270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3492500" y="1879600"/>
              <a:ext cx="25401" cy="165101"/>
            </a:xfrm>
            <a:custGeom>
              <a:avLst/>
              <a:gdLst/>
              <a:ahLst/>
              <a:cxnLst/>
              <a:rect l="0" t="0" r="0" b="0"/>
              <a:pathLst>
                <a:path w="25401" h="165101">
                  <a:moveTo>
                    <a:pt x="25400" y="12700"/>
                  </a:moveTo>
                  <a:lnTo>
                    <a:pt x="25400" y="0"/>
                  </a:lnTo>
                  <a:lnTo>
                    <a:pt x="25400" y="12700"/>
                  </a:lnTo>
                  <a:lnTo>
                    <a:pt x="25400" y="12700"/>
                  </a:lnTo>
                  <a:lnTo>
                    <a:pt x="25400" y="38100"/>
                  </a:lnTo>
                  <a:lnTo>
                    <a:pt x="12700" y="50800"/>
                  </a:lnTo>
                  <a:lnTo>
                    <a:pt x="0" y="88900"/>
                  </a:lnTo>
                  <a:lnTo>
                    <a:pt x="0" y="114300"/>
                  </a:lnTo>
                  <a:lnTo>
                    <a:pt x="0" y="139700"/>
                  </a:lnTo>
                  <a:lnTo>
                    <a:pt x="0" y="1651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2349500" y="3340100"/>
              <a:ext cx="25401" cy="292101"/>
            </a:xfrm>
            <a:custGeom>
              <a:avLst/>
              <a:gdLst/>
              <a:ahLst/>
              <a:cxnLst/>
              <a:rect l="0" t="0" r="0" b="0"/>
              <a:pathLst>
                <a:path w="25401" h="292101">
                  <a:moveTo>
                    <a:pt x="25400" y="0"/>
                  </a:moveTo>
                  <a:lnTo>
                    <a:pt x="25400" y="25400"/>
                  </a:lnTo>
                  <a:lnTo>
                    <a:pt x="25400" y="63500"/>
                  </a:lnTo>
                  <a:lnTo>
                    <a:pt x="25400" y="101600"/>
                  </a:lnTo>
                  <a:lnTo>
                    <a:pt x="12700" y="139700"/>
                  </a:lnTo>
                  <a:lnTo>
                    <a:pt x="12700" y="165100"/>
                  </a:lnTo>
                  <a:lnTo>
                    <a:pt x="0" y="203200"/>
                  </a:lnTo>
                  <a:lnTo>
                    <a:pt x="0" y="228600"/>
                  </a:lnTo>
                  <a:lnTo>
                    <a:pt x="0" y="266700"/>
                  </a:lnTo>
                  <a:lnTo>
                    <a:pt x="12700" y="2921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-736600" y="1143000"/>
              <a:ext cx="1" cy="1"/>
            </a:xfrm>
            <a:custGeom>
              <a:avLst/>
              <a:gdLst/>
              <a:ahLst/>
              <a:cxnLst/>
              <a:rect l="0" t="0" r="0" b="0"/>
              <a:pathLst>
                <a:path w="1" h="1">
                  <a:moveTo>
                    <a:pt x="0" y="0"/>
                  </a:moveTo>
                  <a:close/>
                </a:path>
              </a:pathLst>
            </a:custGeom>
            <a:noFill/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2464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90488"/>
            <a:ext cx="7747000" cy="5761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099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English Academy</dc:creator>
  <cp:lastModifiedBy>English Academy</cp:lastModifiedBy>
  <cp:revision>3</cp:revision>
  <dcterms:created xsi:type="dcterms:W3CDTF">2014-09-26T22:55:08Z</dcterms:created>
  <dcterms:modified xsi:type="dcterms:W3CDTF">2014-09-26T23:56:42Z</dcterms:modified>
</cp:coreProperties>
</file>