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22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8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8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150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8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4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5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0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0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A2C64-88A6-4280-939A-53DABA66B612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862B5-EC26-47D8-9AAE-9C7433438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4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TO BE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 am</a:t>
            </a:r>
          </a:p>
          <a:p>
            <a:r>
              <a:rPr lang="en-US" sz="3200" dirty="0" smtClean="0"/>
              <a:t>You are</a:t>
            </a:r>
          </a:p>
          <a:p>
            <a:r>
              <a:rPr lang="en-US" sz="3200" dirty="0" smtClean="0"/>
              <a:t>He, She, It is</a:t>
            </a:r>
          </a:p>
          <a:p>
            <a:r>
              <a:rPr lang="en-US" sz="3200" dirty="0" smtClean="0"/>
              <a:t>We are</a:t>
            </a:r>
          </a:p>
          <a:p>
            <a:r>
              <a:rPr lang="en-US" sz="3200" dirty="0" smtClean="0"/>
              <a:t>You are</a:t>
            </a:r>
          </a:p>
          <a:p>
            <a:r>
              <a:rPr lang="en-US" sz="3200" dirty="0" smtClean="0"/>
              <a:t>They are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past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 was</a:t>
            </a:r>
          </a:p>
          <a:p>
            <a:r>
              <a:rPr lang="en-US" sz="3200" dirty="0" smtClean="0"/>
              <a:t>You were</a:t>
            </a:r>
          </a:p>
          <a:p>
            <a:r>
              <a:rPr lang="en-US" sz="3200" dirty="0" smtClean="0"/>
              <a:t>He, She, It was</a:t>
            </a:r>
          </a:p>
          <a:p>
            <a:r>
              <a:rPr lang="en-US" sz="3200" dirty="0" smtClean="0"/>
              <a:t>We were</a:t>
            </a:r>
          </a:p>
          <a:p>
            <a:r>
              <a:rPr lang="en-US" sz="3200" dirty="0" smtClean="0"/>
              <a:t>You were</a:t>
            </a:r>
          </a:p>
          <a:p>
            <a:r>
              <a:rPr lang="en-US" sz="3200" dirty="0" smtClean="0"/>
              <a:t>They were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506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Is / 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present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There is a cat next to the chair.</a:t>
            </a:r>
          </a:p>
          <a:p>
            <a:r>
              <a:rPr lang="en-US" dirty="0" smtClean="0"/>
              <a:t>There are 3 cars parked.</a:t>
            </a:r>
          </a:p>
          <a:p>
            <a:r>
              <a:rPr lang="en-US" dirty="0" smtClean="0"/>
              <a:t>There is a restaurant near my house.</a:t>
            </a:r>
          </a:p>
          <a:p>
            <a:r>
              <a:rPr lang="en-US" dirty="0" smtClean="0"/>
              <a:t>There are many birds in the tree.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past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There was a cat next to the chair</a:t>
            </a:r>
          </a:p>
          <a:p>
            <a:r>
              <a:rPr lang="en-US" dirty="0" smtClean="0"/>
              <a:t>There were 3 cars parked. </a:t>
            </a:r>
          </a:p>
          <a:p>
            <a:r>
              <a:rPr lang="en-US" dirty="0" smtClean="0"/>
              <a:t>There was a restaurant near my house.</a:t>
            </a:r>
          </a:p>
          <a:p>
            <a:r>
              <a:rPr lang="en-US" dirty="0" smtClean="0"/>
              <a:t>There were many birds in the tree.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44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Interrogative </a:t>
            </a:r>
            <a:r>
              <a:rPr lang="en-US" dirty="0"/>
              <a:t>S</a:t>
            </a:r>
            <a:r>
              <a:rPr lang="en-US" dirty="0" smtClean="0"/>
              <a:t>entences in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 was </a:t>
            </a:r>
            <a:r>
              <a:rPr lang="en-US" dirty="0" smtClean="0"/>
              <a:t>single.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Was I </a:t>
            </a:r>
            <a:r>
              <a:rPr lang="en-US" dirty="0" smtClean="0"/>
              <a:t>single?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He was </a:t>
            </a:r>
            <a:r>
              <a:rPr lang="en-US" dirty="0" smtClean="0"/>
              <a:t>sick.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Was he </a:t>
            </a:r>
            <a:r>
              <a:rPr lang="en-US" dirty="0" smtClean="0"/>
              <a:t>sick?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They were </a:t>
            </a:r>
            <a:r>
              <a:rPr lang="en-US" dirty="0" smtClean="0"/>
              <a:t>happy.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Were they </a:t>
            </a:r>
            <a:r>
              <a:rPr lang="en-US" dirty="0" smtClean="0"/>
              <a:t>happy?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7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Negative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married.</a:t>
            </a:r>
          </a:p>
          <a:p>
            <a:r>
              <a:rPr lang="en-US" dirty="0" smtClean="0"/>
              <a:t>I</a:t>
            </a:r>
            <a:r>
              <a:rPr lang="en-US" dirty="0" smtClean="0">
                <a:solidFill>
                  <a:srgbClr val="FF0000"/>
                </a:solidFill>
              </a:rPr>
              <a:t> was (wasn’t)</a:t>
            </a:r>
            <a:r>
              <a:rPr lang="en-US" dirty="0" smtClean="0"/>
              <a:t> not married.</a:t>
            </a:r>
          </a:p>
          <a:p>
            <a:r>
              <a:rPr lang="en-US" dirty="0" smtClean="0"/>
              <a:t>They are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friends.</a:t>
            </a:r>
          </a:p>
          <a:p>
            <a:r>
              <a:rPr lang="en-US" dirty="0" smtClean="0"/>
              <a:t>They</a:t>
            </a:r>
            <a:r>
              <a:rPr lang="en-US" dirty="0" smtClean="0">
                <a:solidFill>
                  <a:srgbClr val="FF0000"/>
                </a:solidFill>
              </a:rPr>
              <a:t> were (weren’t) </a:t>
            </a:r>
            <a:r>
              <a:rPr lang="en-US" dirty="0" smtClean="0"/>
              <a:t>not friends.</a:t>
            </a:r>
          </a:p>
          <a:p>
            <a:r>
              <a:rPr lang="en-US" dirty="0" smtClean="0"/>
              <a:t>He is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happy.</a:t>
            </a:r>
          </a:p>
          <a:p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was (wasn’t) </a:t>
            </a:r>
            <a:r>
              <a:rPr lang="en-US" dirty="0" smtClean="0"/>
              <a:t>happy.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236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172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TO BE</vt:lpstr>
      <vt:lpstr>There Is / Are</vt:lpstr>
      <vt:lpstr>Interrogative Sentences in Past</vt:lpstr>
      <vt:lpstr>To Be Negative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</dc:title>
  <dc:creator>Academia Ingles</dc:creator>
  <cp:lastModifiedBy>Academia Ingles</cp:lastModifiedBy>
  <cp:revision>4</cp:revision>
  <dcterms:created xsi:type="dcterms:W3CDTF">2014-07-08T00:07:39Z</dcterms:created>
  <dcterms:modified xsi:type="dcterms:W3CDTF">2014-07-08T00:38:51Z</dcterms:modified>
</cp:coreProperties>
</file>