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6633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4383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9083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888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842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407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45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5089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6603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378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9506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6A3F-E22E-4CBD-B133-BE477AB63292}" type="datetimeFigureOut">
              <a:rPr lang="es-HN" smtClean="0"/>
              <a:t>26/05/2020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3915-DA04-4E8D-BFB3-3317D20C62D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161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Complete </a:t>
            </a:r>
            <a:r>
              <a:rPr lang="es-HN" dirty="0" err="1" smtClean="0"/>
              <a:t>the</a:t>
            </a:r>
            <a:r>
              <a:rPr lang="es-HN" dirty="0" smtClean="0"/>
              <a:t> </a:t>
            </a:r>
            <a:r>
              <a:rPr lang="es-HN" dirty="0" err="1" smtClean="0"/>
              <a:t>conversation</a:t>
            </a:r>
            <a:endParaRPr lang="es-HN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HN" dirty="0" smtClean="0"/>
              <a:t>A:Hello. </a:t>
            </a:r>
            <a:r>
              <a:rPr lang="es-HN" dirty="0" err="1" smtClean="0"/>
              <a:t>I’m</a:t>
            </a:r>
            <a:r>
              <a:rPr lang="es-HN" dirty="0" smtClean="0"/>
              <a:t> </a:t>
            </a:r>
            <a:r>
              <a:rPr lang="es-HN" dirty="0" err="1" smtClean="0"/>
              <a:t>Pancracia</a:t>
            </a:r>
            <a:r>
              <a:rPr lang="es-HN" dirty="0" smtClean="0"/>
              <a:t>. </a:t>
            </a:r>
            <a:r>
              <a:rPr lang="es-HN" dirty="0" err="1" smtClean="0"/>
              <a:t>What’s</a:t>
            </a:r>
            <a:r>
              <a:rPr lang="es-HN" dirty="0" smtClean="0"/>
              <a:t> </a:t>
            </a:r>
            <a:r>
              <a:rPr lang="es-HN" dirty="0" err="1" smtClean="0"/>
              <a:t>your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Hello</a:t>
            </a:r>
            <a:r>
              <a:rPr lang="es-HN" dirty="0" smtClean="0"/>
              <a:t>. </a:t>
            </a:r>
            <a:r>
              <a:rPr lang="es-HN" dirty="0" err="1" smtClean="0"/>
              <a:t>My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(Panchito). </a:t>
            </a:r>
            <a:r>
              <a:rPr lang="es-HN" dirty="0" err="1" smtClean="0"/>
              <a:t>Where</a:t>
            </a:r>
            <a:r>
              <a:rPr lang="es-HN" dirty="0" smtClean="0"/>
              <a:t> are </a:t>
            </a:r>
            <a:r>
              <a:rPr lang="es-HN" dirty="0" err="1" smtClean="0"/>
              <a:t>you</a:t>
            </a:r>
            <a:r>
              <a:rPr lang="es-HN" dirty="0" smtClean="0"/>
              <a:t> </a:t>
            </a:r>
            <a:r>
              <a:rPr lang="es-HN" dirty="0" err="1" smtClean="0"/>
              <a:t>from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I’m</a:t>
            </a:r>
            <a:r>
              <a:rPr lang="es-HN" dirty="0" smtClean="0"/>
              <a:t> </a:t>
            </a:r>
            <a:r>
              <a:rPr lang="es-HN" dirty="0" err="1" smtClean="0"/>
              <a:t>from</a:t>
            </a:r>
            <a:r>
              <a:rPr lang="es-HN" dirty="0" smtClean="0"/>
              <a:t> </a:t>
            </a:r>
            <a:r>
              <a:rPr lang="es-HN" dirty="0" err="1" smtClean="0"/>
              <a:t>Canada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smtClean="0"/>
              <a:t>B: Oh! </a:t>
            </a:r>
            <a:r>
              <a:rPr lang="es-HN" dirty="0" err="1" smtClean="0"/>
              <a:t>You</a:t>
            </a:r>
            <a:r>
              <a:rPr lang="es-HN" dirty="0" smtClean="0"/>
              <a:t> are a Canadian. I am </a:t>
            </a:r>
            <a:r>
              <a:rPr lang="es-HN" dirty="0" err="1" smtClean="0"/>
              <a:t>from</a:t>
            </a:r>
            <a:r>
              <a:rPr lang="es-HN" dirty="0" smtClean="0"/>
              <a:t> Honduras.</a:t>
            </a:r>
          </a:p>
          <a:p>
            <a:pPr marL="0" indent="0">
              <a:buNone/>
            </a:pPr>
            <a:r>
              <a:rPr lang="es-HN" dirty="0"/>
              <a:t>A</a:t>
            </a:r>
            <a:r>
              <a:rPr lang="es-HN" dirty="0" smtClean="0"/>
              <a:t>: </a:t>
            </a:r>
            <a:r>
              <a:rPr lang="es-HN" dirty="0" err="1" smtClean="0"/>
              <a:t>Nice</a:t>
            </a:r>
            <a:r>
              <a:rPr lang="es-HN" dirty="0" smtClean="0"/>
              <a:t>  to </a:t>
            </a:r>
            <a:r>
              <a:rPr lang="es-HN" dirty="0" err="1" smtClean="0"/>
              <a:t>meet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/>
              <a:t>.</a:t>
            </a:r>
            <a:endParaRPr lang="es-HN" dirty="0" smtClean="0"/>
          </a:p>
          <a:p>
            <a:pPr marL="0" indent="0">
              <a:buNone/>
            </a:pPr>
            <a:r>
              <a:rPr lang="es-HN" dirty="0"/>
              <a:t>B</a:t>
            </a:r>
            <a:r>
              <a:rPr lang="es-HN" dirty="0" smtClean="0"/>
              <a:t>: </a:t>
            </a:r>
            <a:r>
              <a:rPr lang="es-HN" dirty="0" err="1" smtClean="0"/>
              <a:t>Nice</a:t>
            </a:r>
            <a:r>
              <a:rPr lang="es-HN" dirty="0" smtClean="0"/>
              <a:t> to </a:t>
            </a:r>
            <a:r>
              <a:rPr lang="es-HN" dirty="0" err="1" smtClean="0"/>
              <a:t>meet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 smtClean="0"/>
              <a:t>, </a:t>
            </a:r>
            <a:r>
              <a:rPr lang="es-HN" dirty="0" err="1" smtClean="0"/>
              <a:t>too</a:t>
            </a:r>
            <a:r>
              <a:rPr lang="es-HN" dirty="0" smtClean="0"/>
              <a:t>. Are </a:t>
            </a:r>
            <a:r>
              <a:rPr lang="es-HN" dirty="0" err="1" smtClean="0"/>
              <a:t>you</a:t>
            </a:r>
            <a:r>
              <a:rPr lang="es-HN" dirty="0" smtClean="0"/>
              <a:t> </a:t>
            </a:r>
            <a:r>
              <a:rPr lang="es-HN" dirty="0" err="1" smtClean="0"/>
              <a:t>married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/>
              <a:t>A</a:t>
            </a:r>
            <a:r>
              <a:rPr lang="es-HN" dirty="0" smtClean="0"/>
              <a:t>: Yes, I am. </a:t>
            </a:r>
            <a:r>
              <a:rPr lang="es-HN" dirty="0" err="1" smtClean="0"/>
              <a:t>My</a:t>
            </a:r>
            <a:r>
              <a:rPr lang="es-HN" dirty="0" smtClean="0"/>
              <a:t> </a:t>
            </a:r>
            <a:r>
              <a:rPr lang="es-HN" dirty="0" err="1" smtClean="0"/>
              <a:t>family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 </a:t>
            </a:r>
            <a:r>
              <a:rPr lang="es-HN" dirty="0" err="1" smtClean="0"/>
              <a:t>big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How</a:t>
            </a:r>
            <a:r>
              <a:rPr lang="es-HN" dirty="0" smtClean="0"/>
              <a:t> </a:t>
            </a:r>
            <a:r>
              <a:rPr lang="es-HN" dirty="0" err="1" smtClean="0"/>
              <a:t>old</a:t>
            </a:r>
            <a:r>
              <a:rPr lang="es-HN" dirty="0" smtClean="0"/>
              <a:t> are </a:t>
            </a:r>
            <a:r>
              <a:rPr lang="es-HN" dirty="0" err="1" smtClean="0"/>
              <a:t>you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I’m</a:t>
            </a:r>
            <a:r>
              <a:rPr lang="es-HN" dirty="0" smtClean="0"/>
              <a:t> 25 </a:t>
            </a:r>
            <a:r>
              <a:rPr lang="es-HN" dirty="0" err="1" smtClean="0"/>
              <a:t>years</a:t>
            </a:r>
            <a:r>
              <a:rPr lang="es-HN" dirty="0" smtClean="0"/>
              <a:t> </a:t>
            </a:r>
            <a:r>
              <a:rPr lang="es-HN" dirty="0" err="1" smtClean="0"/>
              <a:t>old</a:t>
            </a:r>
            <a:r>
              <a:rPr lang="es-HN" dirty="0" smtClean="0"/>
              <a:t>/ </a:t>
            </a:r>
            <a:r>
              <a:rPr lang="es-HN" dirty="0" err="1" smtClean="0"/>
              <a:t>I’m</a:t>
            </a:r>
            <a:r>
              <a:rPr lang="es-HN" dirty="0" smtClean="0"/>
              <a:t> 25.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What’s</a:t>
            </a:r>
            <a:r>
              <a:rPr lang="es-HN" dirty="0" smtClean="0"/>
              <a:t> </a:t>
            </a:r>
            <a:r>
              <a:rPr lang="es-HN" dirty="0" err="1" smtClean="0"/>
              <a:t>your</a:t>
            </a:r>
            <a:r>
              <a:rPr lang="es-HN" dirty="0" smtClean="0"/>
              <a:t> </a:t>
            </a:r>
            <a:r>
              <a:rPr lang="es-HN" dirty="0" err="1" smtClean="0"/>
              <a:t>last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A: Arenales.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Could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 smtClean="0"/>
              <a:t> </a:t>
            </a:r>
            <a:r>
              <a:rPr lang="es-HN" dirty="0" err="1" smtClean="0"/>
              <a:t>spell</a:t>
            </a:r>
            <a:r>
              <a:rPr lang="es-HN" dirty="0" smtClean="0"/>
              <a:t> </a:t>
            </a:r>
            <a:r>
              <a:rPr lang="es-HN" dirty="0" err="1" smtClean="0"/>
              <a:t>it</a:t>
            </a:r>
            <a:r>
              <a:rPr lang="es-HN" dirty="0" smtClean="0"/>
              <a:t>, </a:t>
            </a:r>
            <a:r>
              <a:rPr lang="es-HN" dirty="0" err="1" smtClean="0"/>
              <a:t>please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A: A - r – e – n – a -l- e - s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What</a:t>
            </a:r>
            <a:r>
              <a:rPr lang="es-HN" dirty="0" smtClean="0"/>
              <a:t> do </a:t>
            </a:r>
            <a:r>
              <a:rPr lang="es-HN" dirty="0" err="1" smtClean="0"/>
              <a:t>you</a:t>
            </a:r>
            <a:r>
              <a:rPr lang="es-HN" dirty="0" smtClean="0"/>
              <a:t> do?</a:t>
            </a:r>
          </a:p>
          <a:p>
            <a:pPr marL="0" indent="0">
              <a:buNone/>
            </a:pPr>
            <a:r>
              <a:rPr lang="es-HN" dirty="0" smtClean="0"/>
              <a:t>A: I am a </a:t>
            </a:r>
            <a:r>
              <a:rPr lang="es-HN" dirty="0" err="1" smtClean="0"/>
              <a:t>teacher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smtClean="0"/>
              <a:t>B: Great! I am </a:t>
            </a:r>
            <a:r>
              <a:rPr lang="es-HN" dirty="0" err="1" smtClean="0"/>
              <a:t>sorry</a:t>
            </a:r>
            <a:r>
              <a:rPr lang="es-HN" dirty="0" smtClean="0"/>
              <a:t>. I am in a </a:t>
            </a:r>
            <a:r>
              <a:rPr lang="es-HN" dirty="0" err="1" smtClean="0"/>
              <a:t>hurry</a:t>
            </a:r>
            <a:r>
              <a:rPr lang="es-HN" dirty="0" smtClean="0"/>
              <a:t>. </a:t>
            </a:r>
            <a:r>
              <a:rPr lang="es-HN" dirty="0" err="1" smtClean="0"/>
              <a:t>I’m</a:t>
            </a:r>
            <a:r>
              <a:rPr lang="es-HN" dirty="0" smtClean="0"/>
              <a:t> </a:t>
            </a:r>
            <a:r>
              <a:rPr lang="es-HN" dirty="0" err="1" smtClean="0"/>
              <a:t>very</a:t>
            </a:r>
            <a:r>
              <a:rPr lang="es-HN" dirty="0" smtClean="0"/>
              <a:t> </a:t>
            </a:r>
            <a:r>
              <a:rPr lang="es-HN" dirty="0" err="1" smtClean="0"/>
              <a:t>pleased</a:t>
            </a:r>
            <a:r>
              <a:rPr lang="es-HN" dirty="0" smtClean="0"/>
              <a:t> </a:t>
            </a:r>
            <a:r>
              <a:rPr lang="es-HN" dirty="0" err="1" smtClean="0"/>
              <a:t>talking</a:t>
            </a:r>
            <a:r>
              <a:rPr lang="es-HN" dirty="0" smtClean="0"/>
              <a:t> </a:t>
            </a:r>
            <a:r>
              <a:rPr lang="es-HN" dirty="0" err="1" smtClean="0"/>
              <a:t>with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smtClean="0"/>
              <a:t>A: So am i. </a:t>
            </a: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night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bye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54130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53450" cy="604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6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324600" cy="640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7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189"/>
            <a:ext cx="6781800" cy="57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s-HN" dirty="0" err="1" smtClean="0"/>
              <a:t>Spell</a:t>
            </a:r>
            <a:r>
              <a:rPr lang="es-HN" dirty="0" smtClean="0"/>
              <a:t> </a:t>
            </a:r>
            <a:r>
              <a:rPr lang="es-HN" dirty="0" err="1" smtClean="0"/>
              <a:t>the</a:t>
            </a:r>
            <a:r>
              <a:rPr lang="es-HN" dirty="0" smtClean="0"/>
              <a:t> </a:t>
            </a:r>
            <a:r>
              <a:rPr lang="es-HN" dirty="0" err="1" smtClean="0"/>
              <a:t>folowing</a:t>
            </a:r>
            <a:r>
              <a:rPr lang="es-HN" dirty="0" smtClean="0"/>
              <a:t> </a:t>
            </a:r>
            <a:r>
              <a:rPr lang="es-HN" dirty="0" err="1" smtClean="0"/>
              <a:t>words</a:t>
            </a:r>
            <a:r>
              <a:rPr lang="es-HN" dirty="0" smtClean="0"/>
              <a:t>.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HN" dirty="0" smtClean="0"/>
              <a:t>1. Doctor </a:t>
            </a:r>
          </a:p>
          <a:p>
            <a:pPr marL="0" indent="0">
              <a:buNone/>
            </a:pPr>
            <a:r>
              <a:rPr lang="es-HN" dirty="0" smtClean="0"/>
              <a:t>2. </a:t>
            </a:r>
            <a:r>
              <a:rPr lang="es-HN" dirty="0" err="1" smtClean="0"/>
              <a:t>Student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3. </a:t>
            </a:r>
            <a:r>
              <a:rPr lang="es-HN" dirty="0" err="1" smtClean="0"/>
              <a:t>Lawyer</a:t>
            </a:r>
            <a:r>
              <a:rPr lang="es-HN" dirty="0" smtClean="0"/>
              <a:t> </a:t>
            </a:r>
          </a:p>
          <a:p>
            <a:pPr marL="0" indent="0">
              <a:buNone/>
            </a:pPr>
            <a:r>
              <a:rPr lang="es-HN" dirty="0" smtClean="0"/>
              <a:t>4. </a:t>
            </a:r>
            <a:r>
              <a:rPr lang="es-HN" dirty="0" err="1" smtClean="0"/>
              <a:t>Assistant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5. </a:t>
            </a:r>
            <a:r>
              <a:rPr lang="es-HN" dirty="0" err="1" smtClean="0"/>
              <a:t>Teacher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6. </a:t>
            </a:r>
            <a:r>
              <a:rPr lang="es-HN" dirty="0" err="1" smtClean="0"/>
              <a:t>Electrician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7. </a:t>
            </a:r>
            <a:r>
              <a:rPr lang="es-HN" dirty="0" err="1" smtClean="0"/>
              <a:t>System</a:t>
            </a:r>
            <a:r>
              <a:rPr lang="es-HN" dirty="0" smtClean="0"/>
              <a:t> </a:t>
            </a:r>
            <a:r>
              <a:rPr lang="es-HN" dirty="0" err="1" smtClean="0"/>
              <a:t>engineer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8. </a:t>
            </a:r>
            <a:r>
              <a:rPr lang="es-HN" dirty="0" err="1" smtClean="0"/>
              <a:t>Biologist</a:t>
            </a:r>
            <a:r>
              <a:rPr lang="es-HN" dirty="0" smtClean="0"/>
              <a:t> </a:t>
            </a:r>
          </a:p>
          <a:p>
            <a:pPr marL="0" indent="0">
              <a:buNone/>
            </a:pPr>
            <a:r>
              <a:rPr lang="es-HN" dirty="0" smtClean="0"/>
              <a:t>9. </a:t>
            </a:r>
            <a:r>
              <a:rPr lang="es-HN" dirty="0" err="1" smtClean="0"/>
              <a:t>Physician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10. </a:t>
            </a:r>
            <a:r>
              <a:rPr lang="es-HN" dirty="0" err="1" smtClean="0"/>
              <a:t>Attorney</a:t>
            </a:r>
            <a:r>
              <a:rPr lang="es-HN" dirty="0" smtClean="0"/>
              <a:t> </a:t>
            </a:r>
          </a:p>
          <a:p>
            <a:pPr marL="0" indent="0">
              <a:buNone/>
            </a:pPr>
            <a:r>
              <a:rPr lang="es-HN" smtClean="0"/>
              <a:t>11. advocate</a:t>
            </a:r>
            <a:endParaRPr lang="es-HN" dirty="0" smtClean="0"/>
          </a:p>
        </p:txBody>
      </p:sp>
    </p:spTree>
    <p:extLst>
      <p:ext uri="{BB962C8B-B14F-4D97-AF65-F5344CB8AC3E}">
        <p14:creationId xmlns:p14="http://schemas.microsoft.com/office/powerpoint/2010/main" val="1849466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220</Words>
  <Application>Microsoft Office PowerPoint</Application>
  <PresentationFormat>Presentación en pantalla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Complete the conversation</vt:lpstr>
      <vt:lpstr>Presentación de PowerPoint</vt:lpstr>
      <vt:lpstr>Presentación de PowerPoint</vt:lpstr>
      <vt:lpstr>Presentación de PowerPoint</vt:lpstr>
      <vt:lpstr>Spell the folowing words.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the conversation</dc:title>
  <dc:creator>Yolany Araujo</dc:creator>
  <cp:lastModifiedBy>Yolany Araujo</cp:lastModifiedBy>
  <cp:revision>8</cp:revision>
  <dcterms:created xsi:type="dcterms:W3CDTF">2020-05-26T20:20:17Z</dcterms:created>
  <dcterms:modified xsi:type="dcterms:W3CDTF">2020-05-27T00:15:32Z</dcterms:modified>
</cp:coreProperties>
</file>