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1734-6005-48AF-AFA4-FE199AA8C7D3}" type="datetimeFigureOut">
              <a:rPr lang="es-HN" smtClean="0"/>
              <a:t>27/05/2020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3DDA-F00C-4203-88F5-2AFEC9F3041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25236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1734-6005-48AF-AFA4-FE199AA8C7D3}" type="datetimeFigureOut">
              <a:rPr lang="es-HN" smtClean="0"/>
              <a:t>27/05/2020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3DDA-F00C-4203-88F5-2AFEC9F3041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1835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1734-6005-48AF-AFA4-FE199AA8C7D3}" type="datetimeFigureOut">
              <a:rPr lang="es-HN" smtClean="0"/>
              <a:t>27/05/2020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3DDA-F00C-4203-88F5-2AFEC9F3041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81640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1734-6005-48AF-AFA4-FE199AA8C7D3}" type="datetimeFigureOut">
              <a:rPr lang="es-HN" smtClean="0"/>
              <a:t>27/05/2020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3DDA-F00C-4203-88F5-2AFEC9F3041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26030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1734-6005-48AF-AFA4-FE199AA8C7D3}" type="datetimeFigureOut">
              <a:rPr lang="es-HN" smtClean="0"/>
              <a:t>27/05/2020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3DDA-F00C-4203-88F5-2AFEC9F3041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1858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1734-6005-48AF-AFA4-FE199AA8C7D3}" type="datetimeFigureOut">
              <a:rPr lang="es-HN" smtClean="0"/>
              <a:t>27/05/2020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3DDA-F00C-4203-88F5-2AFEC9F3041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1342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1734-6005-48AF-AFA4-FE199AA8C7D3}" type="datetimeFigureOut">
              <a:rPr lang="es-HN" smtClean="0"/>
              <a:t>27/05/2020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3DDA-F00C-4203-88F5-2AFEC9F3041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919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1734-6005-48AF-AFA4-FE199AA8C7D3}" type="datetimeFigureOut">
              <a:rPr lang="es-HN" smtClean="0"/>
              <a:t>27/05/2020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3DDA-F00C-4203-88F5-2AFEC9F3041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0655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1734-6005-48AF-AFA4-FE199AA8C7D3}" type="datetimeFigureOut">
              <a:rPr lang="es-HN" smtClean="0"/>
              <a:t>27/05/2020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3DDA-F00C-4203-88F5-2AFEC9F3041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3434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1734-6005-48AF-AFA4-FE199AA8C7D3}" type="datetimeFigureOut">
              <a:rPr lang="es-HN" smtClean="0"/>
              <a:t>27/05/2020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3DDA-F00C-4203-88F5-2AFEC9F3041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80907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1734-6005-48AF-AFA4-FE199AA8C7D3}" type="datetimeFigureOut">
              <a:rPr lang="es-HN" smtClean="0"/>
              <a:t>27/05/2020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3DDA-F00C-4203-88F5-2AFEC9F3041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3189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41734-6005-48AF-AFA4-FE199AA8C7D3}" type="datetimeFigureOut">
              <a:rPr lang="es-HN" smtClean="0"/>
              <a:t>27/05/2020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B3DDA-F00C-4203-88F5-2AFEC9F3041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50718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88900"/>
            <a:ext cx="5678487" cy="667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49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416085"/>
              </p:ext>
            </p:extLst>
          </p:nvPr>
        </p:nvGraphicFramePr>
        <p:xfrm>
          <a:off x="422275" y="642938"/>
          <a:ext cx="8299450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o" r:id="rId3" imgW="8299826" imgH="5571644" progId="Word.Document.12">
                  <p:embed/>
                </p:oleObj>
              </mc:Choice>
              <mc:Fallback>
                <p:oleObj name="Documento" r:id="rId3" imgW="8299826" imgH="55716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275" y="642938"/>
                        <a:ext cx="8299450" cy="557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786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871348"/>
              </p:ext>
            </p:extLst>
          </p:nvPr>
        </p:nvGraphicFramePr>
        <p:xfrm>
          <a:off x="422275" y="155575"/>
          <a:ext cx="8299450" cy="654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o" r:id="rId3" imgW="8299826" imgH="6548574" progId="Word.Document.12">
                  <p:embed/>
                </p:oleObj>
              </mc:Choice>
              <mc:Fallback>
                <p:oleObj name="Documento" r:id="rId3" imgW="8299826" imgH="65485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275" y="155575"/>
                        <a:ext cx="8299450" cy="654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261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1"/>
            <a:ext cx="4038599" cy="602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533400"/>
          </a:xfrm>
        </p:spPr>
        <p:txBody>
          <a:bodyPr/>
          <a:lstStyle/>
          <a:p>
            <a:r>
              <a:rPr lang="es-HN" dirty="0" err="1" smtClean="0"/>
              <a:t>Jim</a:t>
            </a:r>
            <a:r>
              <a:rPr lang="es-HN" dirty="0" smtClean="0"/>
              <a:t> </a:t>
            </a:r>
            <a:r>
              <a:rPr lang="es-HN" dirty="0" err="1" smtClean="0"/>
              <a:t>Carrey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86772" y="397630"/>
            <a:ext cx="5111750" cy="5853113"/>
          </a:xfrm>
        </p:spPr>
        <p:txBody>
          <a:bodyPr/>
          <a:lstStyle/>
          <a:p>
            <a:pPr marL="0" indent="0">
              <a:buNone/>
            </a:pPr>
            <a:endParaRPr lang="es-HN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4691063"/>
          </a:xfrm>
        </p:spPr>
        <p:txBody>
          <a:bodyPr>
            <a:normAutofit fontScale="92500" lnSpcReduction="10000"/>
          </a:bodyPr>
          <a:lstStyle/>
          <a:p>
            <a:r>
              <a:rPr lang="es-HN" b="1" dirty="0" err="1" smtClean="0"/>
              <a:t>What´s</a:t>
            </a:r>
            <a:r>
              <a:rPr lang="es-HN" b="1" dirty="0" smtClean="0"/>
              <a:t> </a:t>
            </a:r>
            <a:r>
              <a:rPr lang="es-HN" b="1" dirty="0" err="1" smtClean="0"/>
              <a:t>his</a:t>
            </a:r>
            <a:r>
              <a:rPr lang="es-HN" b="1" dirty="0" smtClean="0"/>
              <a:t> </a:t>
            </a:r>
            <a:r>
              <a:rPr lang="es-HN" b="1" dirty="0" err="1" smtClean="0"/>
              <a:t>name</a:t>
            </a:r>
            <a:r>
              <a:rPr lang="es-HN" b="1" dirty="0" smtClean="0"/>
              <a:t>?</a:t>
            </a:r>
          </a:p>
          <a:p>
            <a:r>
              <a:rPr lang="es-HN" b="1" dirty="0" err="1" smtClean="0"/>
              <a:t>His</a:t>
            </a:r>
            <a:r>
              <a:rPr lang="es-HN" b="1" dirty="0" smtClean="0"/>
              <a:t> </a:t>
            </a:r>
            <a:r>
              <a:rPr lang="es-HN" b="1" dirty="0" err="1" smtClean="0"/>
              <a:t>name</a:t>
            </a:r>
            <a:r>
              <a:rPr lang="es-HN" b="1" dirty="0" smtClean="0"/>
              <a:t> </a:t>
            </a:r>
            <a:r>
              <a:rPr lang="es-HN" b="1" dirty="0" err="1" smtClean="0"/>
              <a:t>is</a:t>
            </a:r>
            <a:r>
              <a:rPr lang="es-HN" b="1" dirty="0" smtClean="0"/>
              <a:t>  </a:t>
            </a:r>
            <a:r>
              <a:rPr lang="es-HN" b="1" dirty="0" err="1" smtClean="0"/>
              <a:t>Jim</a:t>
            </a:r>
            <a:r>
              <a:rPr lang="es-HN" b="1" dirty="0" smtClean="0"/>
              <a:t> .</a:t>
            </a:r>
          </a:p>
          <a:p>
            <a:r>
              <a:rPr lang="es-HN" b="1" dirty="0" err="1" smtClean="0"/>
              <a:t>What’s</a:t>
            </a:r>
            <a:r>
              <a:rPr lang="es-HN" b="1" dirty="0" smtClean="0"/>
              <a:t> </a:t>
            </a:r>
            <a:r>
              <a:rPr lang="es-HN" b="1" dirty="0" err="1" smtClean="0"/>
              <a:t>his</a:t>
            </a:r>
            <a:r>
              <a:rPr lang="es-HN" b="1" dirty="0" smtClean="0"/>
              <a:t> </a:t>
            </a:r>
            <a:r>
              <a:rPr lang="es-HN" b="1" dirty="0" err="1" smtClean="0"/>
              <a:t>last</a:t>
            </a:r>
            <a:r>
              <a:rPr lang="es-HN" b="1" dirty="0" smtClean="0"/>
              <a:t> </a:t>
            </a:r>
            <a:r>
              <a:rPr lang="es-HN" b="1" dirty="0" err="1" smtClean="0"/>
              <a:t>name</a:t>
            </a:r>
            <a:r>
              <a:rPr lang="es-HN" b="1" dirty="0" smtClean="0"/>
              <a:t>?</a:t>
            </a:r>
          </a:p>
          <a:p>
            <a:r>
              <a:rPr lang="es-HN" b="1" dirty="0" err="1" smtClean="0"/>
              <a:t>His</a:t>
            </a:r>
            <a:r>
              <a:rPr lang="es-HN" b="1" dirty="0" smtClean="0"/>
              <a:t> </a:t>
            </a:r>
            <a:r>
              <a:rPr lang="es-HN" b="1" dirty="0" err="1" smtClean="0"/>
              <a:t>last</a:t>
            </a:r>
            <a:r>
              <a:rPr lang="es-HN" b="1" dirty="0" smtClean="0"/>
              <a:t> </a:t>
            </a:r>
            <a:r>
              <a:rPr lang="es-HN" b="1" dirty="0" err="1" smtClean="0"/>
              <a:t>name</a:t>
            </a:r>
            <a:r>
              <a:rPr lang="es-HN" b="1" dirty="0" smtClean="0"/>
              <a:t> </a:t>
            </a:r>
            <a:r>
              <a:rPr lang="es-HN" b="1" dirty="0" err="1" smtClean="0"/>
              <a:t>is</a:t>
            </a:r>
            <a:r>
              <a:rPr lang="es-HN" b="1" dirty="0" smtClean="0"/>
              <a:t> </a:t>
            </a:r>
            <a:r>
              <a:rPr lang="es-HN" b="1" dirty="0" err="1" smtClean="0"/>
              <a:t>carrey</a:t>
            </a:r>
            <a:r>
              <a:rPr lang="es-HN" b="1" dirty="0" smtClean="0"/>
              <a:t>. C-A-R-R-E-Y</a:t>
            </a:r>
          </a:p>
          <a:p>
            <a:r>
              <a:rPr lang="es-HN" b="1" dirty="0" err="1" smtClean="0"/>
              <a:t>Where</a:t>
            </a:r>
            <a:r>
              <a:rPr lang="es-HN" b="1" dirty="0" smtClean="0"/>
              <a:t> </a:t>
            </a:r>
            <a:r>
              <a:rPr lang="es-HN" b="1" dirty="0" err="1" smtClean="0"/>
              <a:t>is</a:t>
            </a:r>
            <a:r>
              <a:rPr lang="es-HN" b="1" dirty="0" smtClean="0"/>
              <a:t> he </a:t>
            </a:r>
            <a:r>
              <a:rPr lang="es-HN" b="1" dirty="0" err="1" smtClean="0"/>
              <a:t>from</a:t>
            </a:r>
            <a:r>
              <a:rPr lang="es-HN" b="1" dirty="0" smtClean="0"/>
              <a:t>?</a:t>
            </a:r>
          </a:p>
          <a:p>
            <a:r>
              <a:rPr lang="es-HN" b="1" dirty="0" smtClean="0"/>
              <a:t>He </a:t>
            </a:r>
            <a:r>
              <a:rPr lang="es-HN" b="1" dirty="0" err="1" smtClean="0"/>
              <a:t>is</a:t>
            </a:r>
            <a:r>
              <a:rPr lang="es-HN" b="1" dirty="0" smtClean="0"/>
              <a:t> </a:t>
            </a:r>
            <a:r>
              <a:rPr lang="es-HN" b="1" dirty="0" err="1" smtClean="0"/>
              <a:t>from</a:t>
            </a:r>
            <a:r>
              <a:rPr lang="es-HN" b="1" dirty="0" smtClean="0"/>
              <a:t> </a:t>
            </a:r>
            <a:r>
              <a:rPr lang="es-HN" b="1" dirty="0" err="1" smtClean="0"/>
              <a:t>The</a:t>
            </a:r>
            <a:r>
              <a:rPr lang="es-HN" b="1" dirty="0" smtClean="0"/>
              <a:t> </a:t>
            </a:r>
            <a:r>
              <a:rPr lang="es-HN" b="1" dirty="0" err="1" smtClean="0"/>
              <a:t>United</a:t>
            </a:r>
            <a:r>
              <a:rPr lang="es-HN" b="1" dirty="0" smtClean="0"/>
              <a:t> </a:t>
            </a:r>
            <a:r>
              <a:rPr lang="es-HN" b="1" dirty="0" err="1" smtClean="0"/>
              <a:t>States</a:t>
            </a:r>
            <a:r>
              <a:rPr lang="es-HN" b="1" dirty="0" smtClean="0"/>
              <a:t>.</a:t>
            </a:r>
          </a:p>
          <a:p>
            <a:r>
              <a:rPr lang="es-HN" b="1" dirty="0" err="1" smtClean="0"/>
              <a:t>What’s</a:t>
            </a:r>
            <a:r>
              <a:rPr lang="es-HN" b="1" dirty="0"/>
              <a:t> </a:t>
            </a:r>
            <a:r>
              <a:rPr lang="es-HN" b="1" dirty="0" err="1" smtClean="0"/>
              <a:t>his</a:t>
            </a:r>
            <a:r>
              <a:rPr lang="es-HN" b="1" dirty="0" smtClean="0"/>
              <a:t> </a:t>
            </a:r>
            <a:r>
              <a:rPr lang="es-HN" b="1" dirty="0" err="1" smtClean="0"/>
              <a:t>nationality</a:t>
            </a:r>
            <a:r>
              <a:rPr lang="es-HN" b="1" dirty="0"/>
              <a:t>?</a:t>
            </a:r>
            <a:endParaRPr lang="es-HN" b="1" dirty="0" smtClean="0"/>
          </a:p>
          <a:p>
            <a:r>
              <a:rPr lang="es-HN" b="1" dirty="0" smtClean="0"/>
              <a:t>He </a:t>
            </a:r>
            <a:r>
              <a:rPr lang="es-HN" b="1" dirty="0" err="1" smtClean="0"/>
              <a:t>is</a:t>
            </a:r>
            <a:r>
              <a:rPr lang="es-HN" b="1" dirty="0" smtClean="0"/>
              <a:t> </a:t>
            </a:r>
            <a:r>
              <a:rPr lang="es-HN" b="1" dirty="0" err="1" smtClean="0"/>
              <a:t>american</a:t>
            </a:r>
            <a:r>
              <a:rPr lang="es-HN" b="1" dirty="0" smtClean="0"/>
              <a:t>.</a:t>
            </a:r>
          </a:p>
          <a:p>
            <a:r>
              <a:rPr lang="es-HN" b="1" dirty="0" err="1" smtClean="0"/>
              <a:t>What’s</a:t>
            </a:r>
            <a:r>
              <a:rPr lang="es-HN" b="1" dirty="0" smtClean="0"/>
              <a:t> </a:t>
            </a:r>
            <a:r>
              <a:rPr lang="es-HN" b="1" dirty="0" err="1" smtClean="0"/>
              <a:t>his</a:t>
            </a:r>
            <a:r>
              <a:rPr lang="es-HN" b="1" dirty="0" smtClean="0"/>
              <a:t> marital status?</a:t>
            </a:r>
          </a:p>
          <a:p>
            <a:r>
              <a:rPr lang="es-HN" b="1" dirty="0" smtClean="0"/>
              <a:t>He </a:t>
            </a:r>
            <a:r>
              <a:rPr lang="es-HN" b="1" dirty="0" err="1" smtClean="0"/>
              <a:t>is</a:t>
            </a:r>
            <a:r>
              <a:rPr lang="es-HN" b="1" dirty="0" smtClean="0"/>
              <a:t> </a:t>
            </a:r>
            <a:r>
              <a:rPr lang="es-HN" b="1" dirty="0" err="1" smtClean="0"/>
              <a:t>married</a:t>
            </a:r>
            <a:r>
              <a:rPr lang="es-HN" b="1" dirty="0" smtClean="0"/>
              <a:t>.</a:t>
            </a:r>
          </a:p>
          <a:p>
            <a:r>
              <a:rPr lang="es-HN" b="1" dirty="0" err="1" smtClean="0"/>
              <a:t>Where</a:t>
            </a:r>
            <a:r>
              <a:rPr lang="es-HN" b="1" dirty="0" smtClean="0"/>
              <a:t> </a:t>
            </a:r>
            <a:r>
              <a:rPr lang="es-HN" b="1" dirty="0" err="1" smtClean="0"/>
              <a:t>does</a:t>
            </a:r>
            <a:r>
              <a:rPr lang="es-HN" b="1" dirty="0" smtClean="0"/>
              <a:t> he </a:t>
            </a:r>
            <a:r>
              <a:rPr lang="es-HN" b="1" dirty="0" err="1" smtClean="0"/>
              <a:t>live</a:t>
            </a:r>
            <a:r>
              <a:rPr lang="es-HN" b="1" dirty="0" smtClean="0"/>
              <a:t>?</a:t>
            </a:r>
          </a:p>
          <a:p>
            <a:r>
              <a:rPr lang="es-HN" b="1" dirty="0" smtClean="0"/>
              <a:t>He </a:t>
            </a:r>
            <a:r>
              <a:rPr lang="es-HN" b="1" dirty="0" err="1" smtClean="0"/>
              <a:t>lives</a:t>
            </a:r>
            <a:r>
              <a:rPr lang="es-HN" b="1" dirty="0" smtClean="0"/>
              <a:t> in Miami.</a:t>
            </a:r>
          </a:p>
          <a:p>
            <a:r>
              <a:rPr lang="es-HN" b="1" dirty="0" err="1" smtClean="0"/>
              <a:t>What</a:t>
            </a:r>
            <a:r>
              <a:rPr lang="es-HN" b="1" dirty="0" smtClean="0"/>
              <a:t> </a:t>
            </a:r>
            <a:r>
              <a:rPr lang="es-HN" b="1" dirty="0" err="1" smtClean="0"/>
              <a:t>does</a:t>
            </a:r>
            <a:r>
              <a:rPr lang="es-HN" b="1" dirty="0" smtClean="0"/>
              <a:t> he do?</a:t>
            </a:r>
          </a:p>
          <a:p>
            <a:r>
              <a:rPr lang="es-HN" b="1" dirty="0" smtClean="0"/>
              <a:t>He </a:t>
            </a:r>
            <a:r>
              <a:rPr lang="es-HN" b="1" dirty="0" err="1" smtClean="0"/>
              <a:t>is</a:t>
            </a:r>
            <a:r>
              <a:rPr lang="es-HN" b="1" dirty="0" smtClean="0"/>
              <a:t> </a:t>
            </a:r>
            <a:r>
              <a:rPr lang="es-HN" b="1" dirty="0" err="1" smtClean="0"/>
              <a:t>an</a:t>
            </a:r>
            <a:r>
              <a:rPr lang="es-HN" b="1" dirty="0" smtClean="0"/>
              <a:t> actor.</a:t>
            </a:r>
          </a:p>
          <a:p>
            <a:r>
              <a:rPr lang="es-HN" b="1" dirty="0" err="1" smtClean="0"/>
              <a:t>How</a:t>
            </a:r>
            <a:r>
              <a:rPr lang="es-HN" b="1" dirty="0" smtClean="0"/>
              <a:t> </a:t>
            </a:r>
            <a:r>
              <a:rPr lang="es-HN" b="1" dirty="0" err="1" smtClean="0"/>
              <a:t>old</a:t>
            </a:r>
            <a:r>
              <a:rPr lang="es-HN" b="1" dirty="0" smtClean="0"/>
              <a:t> </a:t>
            </a:r>
            <a:r>
              <a:rPr lang="es-HN" b="1" dirty="0" err="1" smtClean="0"/>
              <a:t>is</a:t>
            </a:r>
            <a:r>
              <a:rPr lang="es-HN" b="1" dirty="0" smtClean="0"/>
              <a:t> he?</a:t>
            </a:r>
          </a:p>
          <a:p>
            <a:r>
              <a:rPr lang="es-HN" b="1" dirty="0" smtClean="0"/>
              <a:t>He </a:t>
            </a:r>
            <a:r>
              <a:rPr lang="es-HN" b="1" dirty="0" err="1" smtClean="0"/>
              <a:t>is</a:t>
            </a:r>
            <a:r>
              <a:rPr lang="es-HN" b="1" dirty="0" smtClean="0"/>
              <a:t> 50 </a:t>
            </a:r>
            <a:r>
              <a:rPr lang="es-HN" b="1" dirty="0" err="1" smtClean="0"/>
              <a:t>years</a:t>
            </a:r>
            <a:r>
              <a:rPr lang="es-HN" b="1" dirty="0" smtClean="0"/>
              <a:t> </a:t>
            </a:r>
            <a:r>
              <a:rPr lang="es-HN" b="1" dirty="0" err="1" smtClean="0"/>
              <a:t>old</a:t>
            </a:r>
            <a:r>
              <a:rPr lang="es-HN" b="1" dirty="0" smtClean="0"/>
              <a:t>.</a:t>
            </a:r>
          </a:p>
          <a:p>
            <a:r>
              <a:rPr lang="es-HN" b="1" dirty="0" err="1" smtClean="0"/>
              <a:t>What’s</a:t>
            </a:r>
            <a:r>
              <a:rPr lang="es-HN" b="1" dirty="0" smtClean="0"/>
              <a:t> </a:t>
            </a:r>
            <a:r>
              <a:rPr lang="es-HN" b="1" dirty="0" err="1" smtClean="0"/>
              <a:t>his</a:t>
            </a:r>
            <a:r>
              <a:rPr lang="es-HN" b="1" dirty="0" smtClean="0"/>
              <a:t> </a:t>
            </a:r>
            <a:r>
              <a:rPr lang="es-HN" b="1" dirty="0" err="1" smtClean="0"/>
              <a:t>phone</a:t>
            </a:r>
            <a:r>
              <a:rPr lang="es-HN" b="1" dirty="0" smtClean="0"/>
              <a:t> </a:t>
            </a:r>
            <a:r>
              <a:rPr lang="es-HN" b="1" dirty="0" err="1" smtClean="0"/>
              <a:t>number</a:t>
            </a:r>
            <a:r>
              <a:rPr lang="es-HN" b="1" dirty="0" smtClean="0"/>
              <a:t>?</a:t>
            </a:r>
          </a:p>
          <a:p>
            <a:r>
              <a:rPr lang="es-HN" b="1" dirty="0" err="1" smtClean="0"/>
              <a:t>His</a:t>
            </a:r>
            <a:r>
              <a:rPr lang="es-HN" b="1" dirty="0" smtClean="0"/>
              <a:t> </a:t>
            </a:r>
            <a:r>
              <a:rPr lang="es-HN" b="1" dirty="0" err="1" smtClean="0"/>
              <a:t>phone</a:t>
            </a:r>
            <a:r>
              <a:rPr lang="es-HN" b="1" dirty="0" smtClean="0"/>
              <a:t> </a:t>
            </a:r>
            <a:r>
              <a:rPr lang="es-HN" b="1" dirty="0" err="1" smtClean="0"/>
              <a:t>number</a:t>
            </a:r>
            <a:r>
              <a:rPr lang="es-HN" b="1" dirty="0" smtClean="0"/>
              <a:t> </a:t>
            </a:r>
            <a:r>
              <a:rPr lang="es-HN" b="1" dirty="0" err="1" smtClean="0"/>
              <a:t>is</a:t>
            </a:r>
            <a:r>
              <a:rPr lang="es-HN" b="1" dirty="0" smtClean="0"/>
              <a:t> 555-432-890</a:t>
            </a:r>
          </a:p>
          <a:p>
            <a:r>
              <a:rPr lang="es-HN" b="1" dirty="0" err="1" smtClean="0"/>
              <a:t>How</a:t>
            </a:r>
            <a:r>
              <a:rPr lang="es-HN" b="1" dirty="0" smtClean="0"/>
              <a:t> </a:t>
            </a:r>
            <a:r>
              <a:rPr lang="es-HN" b="1" dirty="0" err="1" smtClean="0"/>
              <a:t>does</a:t>
            </a:r>
            <a:r>
              <a:rPr lang="es-HN" b="1" dirty="0" smtClean="0"/>
              <a:t> he </a:t>
            </a:r>
            <a:r>
              <a:rPr lang="es-HN" b="1" dirty="0" err="1" smtClean="0"/>
              <a:t>feel</a:t>
            </a:r>
            <a:r>
              <a:rPr lang="es-HN" b="1" dirty="0" smtClean="0"/>
              <a:t> </a:t>
            </a:r>
            <a:r>
              <a:rPr lang="es-HN" b="1" dirty="0" err="1" smtClean="0"/>
              <a:t>today</a:t>
            </a:r>
            <a:r>
              <a:rPr lang="es-HN" b="1" dirty="0" smtClean="0"/>
              <a:t>?</a:t>
            </a:r>
          </a:p>
          <a:p>
            <a:r>
              <a:rPr lang="es-HN" b="1" dirty="0" smtClean="0"/>
              <a:t>He </a:t>
            </a:r>
            <a:r>
              <a:rPr lang="es-HN" b="1" dirty="0" err="1" smtClean="0"/>
              <a:t>is</a:t>
            </a:r>
            <a:r>
              <a:rPr lang="es-HN" b="1" dirty="0" smtClean="0"/>
              <a:t> </a:t>
            </a:r>
            <a:r>
              <a:rPr lang="es-HN" b="1" dirty="0" err="1" smtClean="0"/>
              <a:t>sick</a:t>
            </a:r>
            <a:r>
              <a:rPr lang="es-HN" b="1" smtClean="0"/>
              <a:t> .</a:t>
            </a:r>
            <a:endParaRPr lang="es-HN" b="1" dirty="0" smtClean="0"/>
          </a:p>
          <a:p>
            <a:endParaRPr lang="es-HN" dirty="0" smtClean="0"/>
          </a:p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7271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/>
          <a:lstStyle/>
          <a:p>
            <a:r>
              <a:rPr lang="es-HN" dirty="0" smtClean="0"/>
              <a:t>Jennifer </a:t>
            </a:r>
            <a:r>
              <a:rPr lang="es-HN" dirty="0" err="1" smtClean="0"/>
              <a:t>Lopez</a:t>
            </a:r>
            <a:endParaRPr lang="es-HN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HN" dirty="0" err="1" smtClean="0"/>
              <a:t>Her</a:t>
            </a:r>
            <a:r>
              <a:rPr lang="es-HN" dirty="0" smtClean="0"/>
              <a:t> </a:t>
            </a:r>
            <a:r>
              <a:rPr lang="es-HN" dirty="0" err="1" smtClean="0"/>
              <a:t>name</a:t>
            </a:r>
            <a:r>
              <a:rPr lang="es-HN" dirty="0" smtClean="0"/>
              <a:t> </a:t>
            </a:r>
            <a:r>
              <a:rPr lang="es-HN" dirty="0" err="1" smtClean="0"/>
              <a:t>is</a:t>
            </a:r>
            <a:r>
              <a:rPr lang="es-HN" dirty="0" smtClean="0"/>
              <a:t> </a:t>
            </a:r>
            <a:r>
              <a:rPr lang="es-HN" dirty="0" err="1" smtClean="0"/>
              <a:t>jennifer</a:t>
            </a:r>
            <a:r>
              <a:rPr lang="es-HN" dirty="0" smtClean="0"/>
              <a:t>.</a:t>
            </a:r>
          </a:p>
          <a:p>
            <a:r>
              <a:rPr lang="es-HN" dirty="0" err="1" smtClean="0"/>
              <a:t>Her</a:t>
            </a:r>
            <a:r>
              <a:rPr lang="es-HN" dirty="0" smtClean="0"/>
              <a:t> </a:t>
            </a:r>
            <a:r>
              <a:rPr lang="es-HN" dirty="0" err="1" smtClean="0"/>
              <a:t>last</a:t>
            </a:r>
            <a:r>
              <a:rPr lang="es-HN" dirty="0" smtClean="0"/>
              <a:t> </a:t>
            </a:r>
            <a:r>
              <a:rPr lang="es-HN" dirty="0" err="1" smtClean="0"/>
              <a:t>name</a:t>
            </a:r>
            <a:r>
              <a:rPr lang="es-HN" dirty="0" smtClean="0"/>
              <a:t> </a:t>
            </a:r>
            <a:r>
              <a:rPr lang="es-HN" dirty="0" err="1" smtClean="0"/>
              <a:t>is</a:t>
            </a:r>
            <a:r>
              <a:rPr lang="es-HN" dirty="0" smtClean="0"/>
              <a:t> </a:t>
            </a:r>
            <a:r>
              <a:rPr lang="es-HN" dirty="0" err="1" smtClean="0"/>
              <a:t>Lopez</a:t>
            </a:r>
            <a:r>
              <a:rPr lang="es-HN" dirty="0" smtClean="0"/>
              <a:t>. L-O_P_E_Z</a:t>
            </a:r>
          </a:p>
          <a:p>
            <a:r>
              <a:rPr lang="es-HN" dirty="0" err="1" smtClean="0"/>
              <a:t>She</a:t>
            </a:r>
            <a:r>
              <a:rPr lang="es-HN" dirty="0" smtClean="0"/>
              <a:t> </a:t>
            </a:r>
            <a:r>
              <a:rPr lang="es-HN" dirty="0" err="1" smtClean="0"/>
              <a:t>is</a:t>
            </a:r>
            <a:r>
              <a:rPr lang="es-HN" dirty="0" smtClean="0"/>
              <a:t> 50. / </a:t>
            </a:r>
            <a:r>
              <a:rPr lang="es-HN" dirty="0" err="1" smtClean="0"/>
              <a:t>She</a:t>
            </a:r>
            <a:r>
              <a:rPr lang="es-HN" dirty="0" smtClean="0"/>
              <a:t> </a:t>
            </a:r>
            <a:r>
              <a:rPr lang="es-HN" dirty="0" err="1" smtClean="0"/>
              <a:t>is</a:t>
            </a:r>
            <a:r>
              <a:rPr lang="es-HN" dirty="0" smtClean="0"/>
              <a:t> 50 </a:t>
            </a:r>
            <a:r>
              <a:rPr lang="es-HN" dirty="0" err="1" smtClean="0"/>
              <a:t>years</a:t>
            </a:r>
            <a:r>
              <a:rPr lang="es-HN" dirty="0" smtClean="0"/>
              <a:t> </a:t>
            </a:r>
            <a:r>
              <a:rPr lang="es-HN" dirty="0" err="1" smtClean="0"/>
              <a:t>old</a:t>
            </a:r>
            <a:r>
              <a:rPr lang="es-HN" dirty="0" smtClean="0"/>
              <a:t>.</a:t>
            </a:r>
          </a:p>
          <a:p>
            <a:r>
              <a:rPr lang="es-HN" dirty="0" err="1" smtClean="0"/>
              <a:t>She</a:t>
            </a:r>
            <a:r>
              <a:rPr lang="es-HN" dirty="0" smtClean="0"/>
              <a:t> </a:t>
            </a:r>
            <a:r>
              <a:rPr lang="es-HN" dirty="0" err="1" smtClean="0"/>
              <a:t>is</a:t>
            </a:r>
            <a:r>
              <a:rPr lang="es-HN" dirty="0" smtClean="0"/>
              <a:t> </a:t>
            </a:r>
            <a:r>
              <a:rPr lang="es-HN" dirty="0" err="1" smtClean="0"/>
              <a:t>married</a:t>
            </a:r>
            <a:r>
              <a:rPr lang="es-HN" dirty="0" smtClean="0"/>
              <a:t>.</a:t>
            </a:r>
          </a:p>
          <a:p>
            <a:r>
              <a:rPr lang="es-HN" dirty="0" err="1" smtClean="0"/>
              <a:t>Her</a:t>
            </a:r>
            <a:r>
              <a:rPr lang="es-HN" dirty="0" smtClean="0"/>
              <a:t> </a:t>
            </a:r>
            <a:r>
              <a:rPr lang="es-HN" dirty="0" err="1" smtClean="0"/>
              <a:t>phone</a:t>
            </a:r>
            <a:r>
              <a:rPr lang="es-HN" dirty="0" smtClean="0"/>
              <a:t> </a:t>
            </a:r>
            <a:r>
              <a:rPr lang="es-HN" dirty="0" err="1" smtClean="0"/>
              <a:t>number</a:t>
            </a:r>
            <a:r>
              <a:rPr lang="es-HN" dirty="0" smtClean="0"/>
              <a:t> </a:t>
            </a:r>
            <a:r>
              <a:rPr lang="es-HN" dirty="0" err="1" smtClean="0"/>
              <a:t>is</a:t>
            </a:r>
            <a:r>
              <a:rPr lang="es-HN" dirty="0" smtClean="0"/>
              <a:t> 555-0137-89</a:t>
            </a:r>
          </a:p>
          <a:p>
            <a:r>
              <a:rPr lang="es-HN" dirty="0" err="1" smtClean="0"/>
              <a:t>She</a:t>
            </a:r>
            <a:r>
              <a:rPr lang="es-HN" dirty="0" smtClean="0"/>
              <a:t> </a:t>
            </a:r>
            <a:r>
              <a:rPr lang="es-HN" dirty="0" err="1" smtClean="0"/>
              <a:t>lives</a:t>
            </a:r>
            <a:r>
              <a:rPr lang="es-HN" dirty="0" smtClean="0"/>
              <a:t> in California.</a:t>
            </a:r>
          </a:p>
          <a:p>
            <a:r>
              <a:rPr lang="es-HN" dirty="0" err="1" smtClean="0"/>
              <a:t>She</a:t>
            </a:r>
            <a:r>
              <a:rPr lang="es-HN" dirty="0" smtClean="0"/>
              <a:t> </a:t>
            </a:r>
            <a:r>
              <a:rPr lang="es-HN" dirty="0" err="1" smtClean="0"/>
              <a:t>is</a:t>
            </a:r>
            <a:r>
              <a:rPr lang="es-HN" dirty="0" smtClean="0"/>
              <a:t> American.</a:t>
            </a:r>
          </a:p>
          <a:p>
            <a:r>
              <a:rPr lang="es-HN" dirty="0" err="1" smtClean="0"/>
              <a:t>She</a:t>
            </a:r>
            <a:r>
              <a:rPr lang="es-HN" dirty="0" smtClean="0"/>
              <a:t> </a:t>
            </a:r>
            <a:r>
              <a:rPr lang="es-HN" dirty="0" err="1" smtClean="0"/>
              <a:t>is</a:t>
            </a:r>
            <a:r>
              <a:rPr lang="es-HN" dirty="0" smtClean="0"/>
              <a:t> </a:t>
            </a:r>
            <a:r>
              <a:rPr lang="es-HN" dirty="0" err="1" smtClean="0"/>
              <a:t>happy</a:t>
            </a:r>
            <a:r>
              <a:rPr lang="es-HN" dirty="0" smtClean="0"/>
              <a:t>.</a:t>
            </a:r>
          </a:p>
          <a:p>
            <a:r>
              <a:rPr lang="es-HN" dirty="0" err="1" smtClean="0"/>
              <a:t>She</a:t>
            </a:r>
            <a:r>
              <a:rPr lang="es-HN" dirty="0" smtClean="0"/>
              <a:t> </a:t>
            </a:r>
            <a:r>
              <a:rPr lang="es-HN" dirty="0" err="1" smtClean="0"/>
              <a:t>is</a:t>
            </a:r>
            <a:r>
              <a:rPr lang="es-HN" dirty="0" smtClean="0"/>
              <a:t> </a:t>
            </a:r>
            <a:r>
              <a:rPr lang="es-HN" dirty="0" err="1" smtClean="0"/>
              <a:t>an</a:t>
            </a:r>
            <a:r>
              <a:rPr lang="es-HN" dirty="0" smtClean="0"/>
              <a:t> </a:t>
            </a:r>
            <a:r>
              <a:rPr lang="es-HN" dirty="0" err="1" smtClean="0"/>
              <a:t>actres</a:t>
            </a:r>
            <a:r>
              <a:rPr lang="es-HN" dirty="0" smtClean="0"/>
              <a:t>/ </a:t>
            </a:r>
            <a:r>
              <a:rPr lang="es-HN" dirty="0" err="1" smtClean="0"/>
              <a:t>singer</a:t>
            </a:r>
            <a:endParaRPr lang="es-HN" dirty="0" smtClean="0"/>
          </a:p>
          <a:p>
            <a:endParaRPr lang="es-HN" dirty="0"/>
          </a:p>
          <a:p>
            <a:endParaRPr lang="es-HN" dirty="0" smtClean="0"/>
          </a:p>
          <a:p>
            <a:endParaRPr lang="es-HN" dirty="0"/>
          </a:p>
          <a:p>
            <a:endParaRPr lang="es-HN" dirty="0" smtClean="0"/>
          </a:p>
          <a:p>
            <a:r>
              <a:rPr lang="es-HN" dirty="0" err="1" smtClean="0"/>
              <a:t>His</a:t>
            </a:r>
            <a:r>
              <a:rPr lang="es-HN" dirty="0" smtClean="0">
                <a:sym typeface="Wingdings" panose="05000000000000000000" pitchFamily="2" charset="2"/>
              </a:rPr>
              <a:t> </a:t>
            </a:r>
            <a:r>
              <a:rPr lang="es-HN" dirty="0" err="1" smtClean="0">
                <a:sym typeface="Wingdings" panose="05000000000000000000" pitchFamily="2" charset="2"/>
              </a:rPr>
              <a:t>boy</a:t>
            </a:r>
            <a:r>
              <a:rPr lang="es-HN" dirty="0" smtClean="0">
                <a:sym typeface="Wingdings" panose="05000000000000000000" pitchFamily="2" charset="2"/>
              </a:rPr>
              <a:t>/ </a:t>
            </a:r>
            <a:r>
              <a:rPr lang="es-HN" dirty="0" err="1" smtClean="0">
                <a:sym typeface="Wingdings" panose="05000000000000000000" pitchFamily="2" charset="2"/>
              </a:rPr>
              <a:t>man</a:t>
            </a:r>
            <a:endParaRPr lang="es-HN" dirty="0" smtClean="0">
              <a:sym typeface="Wingdings" panose="05000000000000000000" pitchFamily="2" charset="2"/>
            </a:endParaRPr>
          </a:p>
          <a:p>
            <a:r>
              <a:rPr lang="es-HN" dirty="0" err="1" smtClean="0">
                <a:sym typeface="Wingdings" panose="05000000000000000000" pitchFamily="2" charset="2"/>
              </a:rPr>
              <a:t>Her</a:t>
            </a:r>
            <a:r>
              <a:rPr lang="es-HN" dirty="0" smtClean="0">
                <a:sym typeface="Wingdings" panose="05000000000000000000" pitchFamily="2" charset="2"/>
              </a:rPr>
              <a:t>  </a:t>
            </a:r>
            <a:r>
              <a:rPr lang="es-HN" dirty="0" err="1" smtClean="0">
                <a:sym typeface="Wingdings" panose="05000000000000000000" pitchFamily="2" charset="2"/>
              </a:rPr>
              <a:t>girl</a:t>
            </a:r>
            <a:r>
              <a:rPr lang="es-HN" dirty="0" smtClean="0">
                <a:sym typeface="Wingdings" panose="05000000000000000000" pitchFamily="2" charset="2"/>
              </a:rPr>
              <a:t>/ </a:t>
            </a:r>
            <a:r>
              <a:rPr lang="es-HN" dirty="0" err="1" smtClean="0">
                <a:sym typeface="Wingdings" panose="05000000000000000000" pitchFamily="2" charset="2"/>
              </a:rPr>
              <a:t>woman</a:t>
            </a:r>
            <a:endParaRPr lang="es-HN" dirty="0" smtClean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762000"/>
            <a:ext cx="52641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55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166</Words>
  <Application>Microsoft Office PowerPoint</Application>
  <PresentationFormat>Presentación en pantalla (4:3)</PresentationFormat>
  <Paragraphs>37</Paragraphs>
  <Slides>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7" baseType="lpstr">
      <vt:lpstr>Tema de Office</vt:lpstr>
      <vt:lpstr>Microsoft Word Document</vt:lpstr>
      <vt:lpstr>Presentación de PowerPoint</vt:lpstr>
      <vt:lpstr>Presentación de PowerPoint</vt:lpstr>
      <vt:lpstr>Presentación de PowerPoint</vt:lpstr>
      <vt:lpstr>Jim Carrey</vt:lpstr>
      <vt:lpstr>Jennifer Lopez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Yolany Araujo</dc:creator>
  <cp:lastModifiedBy>Yolany Araujo</cp:lastModifiedBy>
  <cp:revision>6</cp:revision>
  <dcterms:created xsi:type="dcterms:W3CDTF">2020-05-27T23:09:46Z</dcterms:created>
  <dcterms:modified xsi:type="dcterms:W3CDTF">2020-05-28T03:00:21Z</dcterms:modified>
</cp:coreProperties>
</file>