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5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0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7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9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03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47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1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6FA11-D6B3-4001-8CF8-2CDFC2A6F608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8E15-DA00-4E3C-8AF2-389C9223A8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4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639" y="233082"/>
            <a:ext cx="7220455" cy="621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77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222" y="728049"/>
            <a:ext cx="5842837" cy="466597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3670300" y="3225800"/>
            <a:ext cx="4368801" cy="1828801"/>
            <a:chOff x="3670300" y="3225800"/>
            <a:chExt cx="4368801" cy="1828801"/>
          </a:xfrm>
        </p:grpSpPr>
        <p:sp>
          <p:nvSpPr>
            <p:cNvPr id="11" name="Freeform 10"/>
            <p:cNvSpPr/>
            <p:nvPr/>
          </p:nvSpPr>
          <p:spPr>
            <a:xfrm>
              <a:off x="4597400" y="3721100"/>
              <a:ext cx="774701" cy="203201"/>
            </a:xfrm>
            <a:custGeom>
              <a:avLst/>
              <a:gdLst/>
              <a:ahLst/>
              <a:cxnLst/>
              <a:rect l="0" t="0" r="0" b="0"/>
              <a:pathLst>
                <a:path w="774701" h="203201">
                  <a:moveTo>
                    <a:pt x="76200" y="101600"/>
                  </a:moveTo>
                  <a:lnTo>
                    <a:pt x="63500" y="101600"/>
                  </a:lnTo>
                  <a:lnTo>
                    <a:pt x="63500" y="101600"/>
                  </a:lnTo>
                  <a:lnTo>
                    <a:pt x="63500" y="101600"/>
                  </a:lnTo>
                  <a:lnTo>
                    <a:pt x="241300" y="88900"/>
                  </a:lnTo>
                  <a:lnTo>
                    <a:pt x="381000" y="88900"/>
                  </a:lnTo>
                  <a:lnTo>
                    <a:pt x="508000" y="88900"/>
                  </a:lnTo>
                  <a:lnTo>
                    <a:pt x="596900" y="88900"/>
                  </a:lnTo>
                  <a:lnTo>
                    <a:pt x="622300" y="88900"/>
                  </a:lnTo>
                  <a:lnTo>
                    <a:pt x="520700" y="50800"/>
                  </a:lnTo>
                  <a:lnTo>
                    <a:pt x="355600" y="38100"/>
                  </a:lnTo>
                  <a:lnTo>
                    <a:pt x="241300" y="38100"/>
                  </a:lnTo>
                  <a:lnTo>
                    <a:pt x="139700" y="50800"/>
                  </a:lnTo>
                  <a:lnTo>
                    <a:pt x="114300" y="50800"/>
                  </a:lnTo>
                  <a:lnTo>
                    <a:pt x="76200" y="50800"/>
                  </a:lnTo>
                  <a:lnTo>
                    <a:pt x="88900" y="50800"/>
                  </a:lnTo>
                  <a:lnTo>
                    <a:pt x="342900" y="38100"/>
                  </a:lnTo>
                  <a:lnTo>
                    <a:pt x="469900" y="25400"/>
                  </a:lnTo>
                  <a:lnTo>
                    <a:pt x="584200" y="25400"/>
                  </a:lnTo>
                  <a:lnTo>
                    <a:pt x="609600" y="12700"/>
                  </a:lnTo>
                  <a:lnTo>
                    <a:pt x="647700" y="25400"/>
                  </a:lnTo>
                  <a:lnTo>
                    <a:pt x="635000" y="25400"/>
                  </a:lnTo>
                  <a:lnTo>
                    <a:pt x="406400" y="0"/>
                  </a:lnTo>
                  <a:lnTo>
                    <a:pt x="266700" y="12700"/>
                  </a:lnTo>
                  <a:lnTo>
                    <a:pt x="139700" y="38100"/>
                  </a:lnTo>
                  <a:lnTo>
                    <a:pt x="38100" y="76200"/>
                  </a:lnTo>
                  <a:lnTo>
                    <a:pt x="0" y="101600"/>
                  </a:lnTo>
                  <a:lnTo>
                    <a:pt x="12700" y="114300"/>
                  </a:lnTo>
                  <a:lnTo>
                    <a:pt x="38100" y="127000"/>
                  </a:lnTo>
                  <a:lnTo>
                    <a:pt x="127000" y="127000"/>
                  </a:lnTo>
                  <a:lnTo>
                    <a:pt x="266700" y="127000"/>
                  </a:lnTo>
                  <a:lnTo>
                    <a:pt x="419100" y="114300"/>
                  </a:lnTo>
                  <a:lnTo>
                    <a:pt x="558800" y="114300"/>
                  </a:lnTo>
                  <a:lnTo>
                    <a:pt x="647700" y="114300"/>
                  </a:lnTo>
                  <a:lnTo>
                    <a:pt x="673100" y="101600"/>
                  </a:lnTo>
                  <a:lnTo>
                    <a:pt x="647700" y="101600"/>
                  </a:lnTo>
                  <a:lnTo>
                    <a:pt x="596900" y="88900"/>
                  </a:lnTo>
                  <a:lnTo>
                    <a:pt x="495300" y="76200"/>
                  </a:lnTo>
                  <a:lnTo>
                    <a:pt x="368300" y="76200"/>
                  </a:lnTo>
                  <a:lnTo>
                    <a:pt x="241300" y="76200"/>
                  </a:lnTo>
                  <a:lnTo>
                    <a:pt x="139700" y="101600"/>
                  </a:lnTo>
                  <a:lnTo>
                    <a:pt x="114300" y="101600"/>
                  </a:lnTo>
                  <a:lnTo>
                    <a:pt x="215900" y="114300"/>
                  </a:lnTo>
                  <a:lnTo>
                    <a:pt x="393700" y="114300"/>
                  </a:lnTo>
                  <a:lnTo>
                    <a:pt x="520700" y="114300"/>
                  </a:lnTo>
                  <a:lnTo>
                    <a:pt x="647700" y="127000"/>
                  </a:lnTo>
                  <a:lnTo>
                    <a:pt x="723900" y="127000"/>
                  </a:lnTo>
                  <a:lnTo>
                    <a:pt x="749300" y="127000"/>
                  </a:lnTo>
                  <a:lnTo>
                    <a:pt x="774700" y="139700"/>
                  </a:lnTo>
                  <a:lnTo>
                    <a:pt x="762000" y="127000"/>
                  </a:lnTo>
                  <a:lnTo>
                    <a:pt x="584200" y="127000"/>
                  </a:lnTo>
                  <a:lnTo>
                    <a:pt x="457200" y="127000"/>
                  </a:lnTo>
                  <a:lnTo>
                    <a:pt x="330200" y="139700"/>
                  </a:lnTo>
                  <a:lnTo>
                    <a:pt x="241300" y="152400"/>
                  </a:lnTo>
                  <a:lnTo>
                    <a:pt x="190500" y="165100"/>
                  </a:lnTo>
                  <a:lnTo>
                    <a:pt x="241300" y="190500"/>
                  </a:lnTo>
                  <a:lnTo>
                    <a:pt x="393700" y="177800"/>
                  </a:lnTo>
                  <a:lnTo>
                    <a:pt x="520700" y="190500"/>
                  </a:lnTo>
                  <a:lnTo>
                    <a:pt x="635000" y="190500"/>
                  </a:lnTo>
                  <a:lnTo>
                    <a:pt x="698500" y="203200"/>
                  </a:lnTo>
                  <a:lnTo>
                    <a:pt x="723900" y="203200"/>
                  </a:lnTo>
                  <a:lnTo>
                    <a:pt x="711200" y="203200"/>
                  </a:lnTo>
                  <a:lnTo>
                    <a:pt x="546100" y="2032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3733800" y="4254500"/>
              <a:ext cx="1003301" cy="152401"/>
            </a:xfrm>
            <a:custGeom>
              <a:avLst/>
              <a:gdLst/>
              <a:ahLst/>
              <a:cxnLst/>
              <a:rect l="0" t="0" r="0" b="0"/>
              <a:pathLst>
                <a:path w="1003301" h="152401">
                  <a:moveTo>
                    <a:pt x="749300" y="0"/>
                  </a:moveTo>
                  <a:lnTo>
                    <a:pt x="571500" y="0"/>
                  </a:lnTo>
                  <a:lnTo>
                    <a:pt x="431800" y="25400"/>
                  </a:lnTo>
                  <a:lnTo>
                    <a:pt x="292100" y="50800"/>
                  </a:lnTo>
                  <a:lnTo>
                    <a:pt x="165100" y="76200"/>
                  </a:lnTo>
                  <a:lnTo>
                    <a:pt x="63500" y="101600"/>
                  </a:lnTo>
                  <a:lnTo>
                    <a:pt x="12700" y="127000"/>
                  </a:lnTo>
                  <a:lnTo>
                    <a:pt x="0" y="152400"/>
                  </a:lnTo>
                  <a:lnTo>
                    <a:pt x="25400" y="152400"/>
                  </a:lnTo>
                  <a:lnTo>
                    <a:pt x="88900" y="152400"/>
                  </a:lnTo>
                  <a:lnTo>
                    <a:pt x="190500" y="152400"/>
                  </a:lnTo>
                  <a:lnTo>
                    <a:pt x="317500" y="127000"/>
                  </a:lnTo>
                  <a:lnTo>
                    <a:pt x="469900" y="127000"/>
                  </a:lnTo>
                  <a:lnTo>
                    <a:pt x="622300" y="114300"/>
                  </a:lnTo>
                  <a:lnTo>
                    <a:pt x="774700" y="114300"/>
                  </a:lnTo>
                  <a:lnTo>
                    <a:pt x="889000" y="114300"/>
                  </a:lnTo>
                  <a:lnTo>
                    <a:pt x="927100" y="101600"/>
                  </a:lnTo>
                  <a:lnTo>
                    <a:pt x="838200" y="76200"/>
                  </a:lnTo>
                  <a:lnTo>
                    <a:pt x="673100" y="50800"/>
                  </a:lnTo>
                  <a:lnTo>
                    <a:pt x="533400" y="50800"/>
                  </a:lnTo>
                  <a:lnTo>
                    <a:pt x="381000" y="63500"/>
                  </a:lnTo>
                  <a:lnTo>
                    <a:pt x="241300" y="76200"/>
                  </a:lnTo>
                  <a:lnTo>
                    <a:pt x="139700" y="101600"/>
                  </a:lnTo>
                  <a:lnTo>
                    <a:pt x="101600" y="127000"/>
                  </a:lnTo>
                  <a:lnTo>
                    <a:pt x="177800" y="127000"/>
                  </a:lnTo>
                  <a:lnTo>
                    <a:pt x="342900" y="127000"/>
                  </a:lnTo>
                  <a:lnTo>
                    <a:pt x="482600" y="127000"/>
                  </a:lnTo>
                  <a:lnTo>
                    <a:pt x="635000" y="127000"/>
                  </a:lnTo>
                  <a:lnTo>
                    <a:pt x="800100" y="127000"/>
                  </a:lnTo>
                  <a:lnTo>
                    <a:pt x="914400" y="139700"/>
                  </a:lnTo>
                  <a:lnTo>
                    <a:pt x="990600" y="139700"/>
                  </a:lnTo>
                  <a:lnTo>
                    <a:pt x="1003300" y="127000"/>
                  </a:lnTo>
                  <a:lnTo>
                    <a:pt x="977900" y="127000"/>
                  </a:lnTo>
                  <a:lnTo>
                    <a:pt x="927100" y="114300"/>
                  </a:lnTo>
                  <a:lnTo>
                    <a:pt x="812800" y="101600"/>
                  </a:lnTo>
                  <a:lnTo>
                    <a:pt x="685800" y="88900"/>
                  </a:lnTo>
                  <a:lnTo>
                    <a:pt x="546100" y="76200"/>
                  </a:lnTo>
                  <a:lnTo>
                    <a:pt x="406400" y="88900"/>
                  </a:lnTo>
                  <a:lnTo>
                    <a:pt x="304800" y="101600"/>
                  </a:lnTo>
                  <a:lnTo>
                    <a:pt x="241300" y="101600"/>
                  </a:lnTo>
                  <a:lnTo>
                    <a:pt x="228600" y="114300"/>
                  </a:lnTo>
                  <a:lnTo>
                    <a:pt x="241300" y="114300"/>
                  </a:lnTo>
                  <a:lnTo>
                    <a:pt x="304800" y="101600"/>
                  </a:lnTo>
                  <a:lnTo>
                    <a:pt x="406400" y="101600"/>
                  </a:lnTo>
                  <a:lnTo>
                    <a:pt x="520700" y="101600"/>
                  </a:lnTo>
                  <a:lnTo>
                    <a:pt x="609600" y="1016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3670300" y="4737100"/>
              <a:ext cx="1295401" cy="203201"/>
            </a:xfrm>
            <a:custGeom>
              <a:avLst/>
              <a:gdLst/>
              <a:ahLst/>
              <a:cxnLst/>
              <a:rect l="0" t="0" r="0" b="0"/>
              <a:pathLst>
                <a:path w="1295401" h="203201">
                  <a:moveTo>
                    <a:pt x="1117600" y="0"/>
                  </a:moveTo>
                  <a:lnTo>
                    <a:pt x="939800" y="0"/>
                  </a:lnTo>
                  <a:lnTo>
                    <a:pt x="787400" y="12700"/>
                  </a:lnTo>
                  <a:lnTo>
                    <a:pt x="609600" y="12700"/>
                  </a:lnTo>
                  <a:lnTo>
                    <a:pt x="431800" y="25400"/>
                  </a:lnTo>
                  <a:lnTo>
                    <a:pt x="266700" y="50800"/>
                  </a:lnTo>
                  <a:lnTo>
                    <a:pt x="127000" y="76200"/>
                  </a:lnTo>
                  <a:lnTo>
                    <a:pt x="50800" y="88900"/>
                  </a:lnTo>
                  <a:lnTo>
                    <a:pt x="25400" y="101600"/>
                  </a:lnTo>
                  <a:lnTo>
                    <a:pt x="0" y="101600"/>
                  </a:lnTo>
                  <a:lnTo>
                    <a:pt x="165100" y="101600"/>
                  </a:lnTo>
                  <a:lnTo>
                    <a:pt x="279400" y="88900"/>
                  </a:lnTo>
                  <a:lnTo>
                    <a:pt x="431800" y="76200"/>
                  </a:lnTo>
                  <a:lnTo>
                    <a:pt x="596900" y="76200"/>
                  </a:lnTo>
                  <a:lnTo>
                    <a:pt x="762000" y="63500"/>
                  </a:lnTo>
                  <a:lnTo>
                    <a:pt x="927100" y="76200"/>
                  </a:lnTo>
                  <a:lnTo>
                    <a:pt x="1066800" y="76200"/>
                  </a:lnTo>
                  <a:lnTo>
                    <a:pt x="1168400" y="88900"/>
                  </a:lnTo>
                  <a:lnTo>
                    <a:pt x="1193800" y="88900"/>
                  </a:lnTo>
                  <a:lnTo>
                    <a:pt x="1092200" y="63500"/>
                  </a:lnTo>
                  <a:lnTo>
                    <a:pt x="914400" y="50800"/>
                  </a:lnTo>
                  <a:lnTo>
                    <a:pt x="762000" y="50800"/>
                  </a:lnTo>
                  <a:lnTo>
                    <a:pt x="609600" y="50800"/>
                  </a:lnTo>
                  <a:lnTo>
                    <a:pt x="482600" y="63500"/>
                  </a:lnTo>
                  <a:lnTo>
                    <a:pt x="368300" y="76200"/>
                  </a:lnTo>
                  <a:lnTo>
                    <a:pt x="330200" y="101600"/>
                  </a:lnTo>
                  <a:lnTo>
                    <a:pt x="406400" y="114300"/>
                  </a:lnTo>
                  <a:lnTo>
                    <a:pt x="558800" y="101600"/>
                  </a:lnTo>
                  <a:lnTo>
                    <a:pt x="711200" y="101600"/>
                  </a:lnTo>
                  <a:lnTo>
                    <a:pt x="863600" y="101600"/>
                  </a:lnTo>
                  <a:lnTo>
                    <a:pt x="1016000" y="114300"/>
                  </a:lnTo>
                  <a:lnTo>
                    <a:pt x="1155700" y="127000"/>
                  </a:lnTo>
                  <a:lnTo>
                    <a:pt x="1270000" y="152400"/>
                  </a:lnTo>
                  <a:lnTo>
                    <a:pt x="1295400" y="152400"/>
                  </a:lnTo>
                  <a:lnTo>
                    <a:pt x="1282700" y="152400"/>
                  </a:lnTo>
                  <a:lnTo>
                    <a:pt x="1219200" y="139700"/>
                  </a:lnTo>
                  <a:lnTo>
                    <a:pt x="1117600" y="127000"/>
                  </a:lnTo>
                  <a:lnTo>
                    <a:pt x="977900" y="114300"/>
                  </a:lnTo>
                  <a:lnTo>
                    <a:pt x="838200" y="114300"/>
                  </a:lnTo>
                  <a:lnTo>
                    <a:pt x="685800" y="127000"/>
                  </a:lnTo>
                  <a:lnTo>
                    <a:pt x="533400" y="139700"/>
                  </a:lnTo>
                  <a:lnTo>
                    <a:pt x="431800" y="152400"/>
                  </a:lnTo>
                  <a:lnTo>
                    <a:pt x="355600" y="177800"/>
                  </a:lnTo>
                  <a:lnTo>
                    <a:pt x="355600" y="190500"/>
                  </a:lnTo>
                  <a:lnTo>
                    <a:pt x="330200" y="190500"/>
                  </a:lnTo>
                  <a:lnTo>
                    <a:pt x="330200" y="190500"/>
                  </a:lnTo>
                  <a:lnTo>
                    <a:pt x="495300" y="203200"/>
                  </a:lnTo>
                  <a:lnTo>
                    <a:pt x="609600" y="190500"/>
                  </a:lnTo>
                  <a:lnTo>
                    <a:pt x="762000" y="177800"/>
                  </a:lnTo>
                  <a:lnTo>
                    <a:pt x="939800" y="177800"/>
                  </a:lnTo>
                  <a:lnTo>
                    <a:pt x="1041400" y="1778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6477000" y="4292600"/>
              <a:ext cx="1066801" cy="190501"/>
            </a:xfrm>
            <a:custGeom>
              <a:avLst/>
              <a:gdLst/>
              <a:ahLst/>
              <a:cxnLst/>
              <a:rect l="0" t="0" r="0" b="0"/>
              <a:pathLst>
                <a:path w="1066801" h="190501">
                  <a:moveTo>
                    <a:pt x="139700" y="63500"/>
                  </a:moveTo>
                  <a:lnTo>
                    <a:pt x="38100" y="63500"/>
                  </a:lnTo>
                  <a:lnTo>
                    <a:pt x="12700" y="63500"/>
                  </a:lnTo>
                  <a:lnTo>
                    <a:pt x="0" y="63500"/>
                  </a:lnTo>
                  <a:lnTo>
                    <a:pt x="12700" y="63500"/>
                  </a:lnTo>
                  <a:lnTo>
                    <a:pt x="152400" y="63500"/>
                  </a:lnTo>
                  <a:lnTo>
                    <a:pt x="266700" y="63500"/>
                  </a:lnTo>
                  <a:lnTo>
                    <a:pt x="406400" y="63500"/>
                  </a:lnTo>
                  <a:lnTo>
                    <a:pt x="571500" y="76200"/>
                  </a:lnTo>
                  <a:lnTo>
                    <a:pt x="711200" y="88900"/>
                  </a:lnTo>
                  <a:lnTo>
                    <a:pt x="850900" y="88900"/>
                  </a:lnTo>
                  <a:lnTo>
                    <a:pt x="965200" y="114300"/>
                  </a:lnTo>
                  <a:lnTo>
                    <a:pt x="1028700" y="114300"/>
                  </a:lnTo>
                  <a:lnTo>
                    <a:pt x="1054100" y="101600"/>
                  </a:lnTo>
                  <a:lnTo>
                    <a:pt x="1066800" y="114300"/>
                  </a:lnTo>
                  <a:lnTo>
                    <a:pt x="1054100" y="101600"/>
                  </a:lnTo>
                  <a:lnTo>
                    <a:pt x="876300" y="63500"/>
                  </a:lnTo>
                  <a:lnTo>
                    <a:pt x="749300" y="38100"/>
                  </a:lnTo>
                  <a:lnTo>
                    <a:pt x="596900" y="38100"/>
                  </a:lnTo>
                  <a:lnTo>
                    <a:pt x="444500" y="50800"/>
                  </a:lnTo>
                  <a:lnTo>
                    <a:pt x="292100" y="63500"/>
                  </a:lnTo>
                  <a:lnTo>
                    <a:pt x="190500" y="88900"/>
                  </a:lnTo>
                  <a:lnTo>
                    <a:pt x="241300" y="88900"/>
                  </a:lnTo>
                  <a:lnTo>
                    <a:pt x="419100" y="50800"/>
                  </a:lnTo>
                  <a:lnTo>
                    <a:pt x="584200" y="38100"/>
                  </a:lnTo>
                  <a:lnTo>
                    <a:pt x="749300" y="38100"/>
                  </a:lnTo>
                  <a:lnTo>
                    <a:pt x="901700" y="38100"/>
                  </a:lnTo>
                  <a:lnTo>
                    <a:pt x="1028700" y="38100"/>
                  </a:lnTo>
                  <a:lnTo>
                    <a:pt x="1054100" y="38100"/>
                  </a:lnTo>
                  <a:lnTo>
                    <a:pt x="1054100" y="38100"/>
                  </a:lnTo>
                  <a:lnTo>
                    <a:pt x="977900" y="25400"/>
                  </a:lnTo>
                  <a:lnTo>
                    <a:pt x="863600" y="12700"/>
                  </a:lnTo>
                  <a:lnTo>
                    <a:pt x="698500" y="12700"/>
                  </a:lnTo>
                  <a:lnTo>
                    <a:pt x="546100" y="12700"/>
                  </a:lnTo>
                  <a:lnTo>
                    <a:pt x="381000" y="12700"/>
                  </a:lnTo>
                  <a:lnTo>
                    <a:pt x="241300" y="38100"/>
                  </a:lnTo>
                  <a:lnTo>
                    <a:pt x="165100" y="50800"/>
                  </a:lnTo>
                  <a:lnTo>
                    <a:pt x="139700" y="50800"/>
                  </a:lnTo>
                  <a:lnTo>
                    <a:pt x="165100" y="50800"/>
                  </a:lnTo>
                  <a:lnTo>
                    <a:pt x="228600" y="38100"/>
                  </a:lnTo>
                  <a:lnTo>
                    <a:pt x="342900" y="25400"/>
                  </a:lnTo>
                  <a:lnTo>
                    <a:pt x="495300" y="12700"/>
                  </a:lnTo>
                  <a:lnTo>
                    <a:pt x="647700" y="0"/>
                  </a:lnTo>
                  <a:lnTo>
                    <a:pt x="800100" y="0"/>
                  </a:lnTo>
                  <a:lnTo>
                    <a:pt x="927100" y="12700"/>
                  </a:lnTo>
                  <a:lnTo>
                    <a:pt x="990600" y="25400"/>
                  </a:lnTo>
                  <a:lnTo>
                    <a:pt x="1003300" y="38100"/>
                  </a:lnTo>
                  <a:lnTo>
                    <a:pt x="977900" y="38100"/>
                  </a:lnTo>
                  <a:lnTo>
                    <a:pt x="927100" y="38100"/>
                  </a:lnTo>
                  <a:lnTo>
                    <a:pt x="825500" y="38100"/>
                  </a:lnTo>
                  <a:lnTo>
                    <a:pt x="685800" y="38100"/>
                  </a:lnTo>
                  <a:lnTo>
                    <a:pt x="533400" y="63500"/>
                  </a:lnTo>
                  <a:lnTo>
                    <a:pt x="393700" y="76200"/>
                  </a:lnTo>
                  <a:lnTo>
                    <a:pt x="266700" y="101600"/>
                  </a:lnTo>
                  <a:lnTo>
                    <a:pt x="190500" y="114300"/>
                  </a:lnTo>
                  <a:lnTo>
                    <a:pt x="190500" y="127000"/>
                  </a:lnTo>
                  <a:lnTo>
                    <a:pt x="215900" y="127000"/>
                  </a:lnTo>
                  <a:lnTo>
                    <a:pt x="266700" y="127000"/>
                  </a:lnTo>
                  <a:lnTo>
                    <a:pt x="368300" y="114300"/>
                  </a:lnTo>
                  <a:lnTo>
                    <a:pt x="495300" y="114300"/>
                  </a:lnTo>
                  <a:lnTo>
                    <a:pt x="635000" y="114300"/>
                  </a:lnTo>
                  <a:lnTo>
                    <a:pt x="749300" y="127000"/>
                  </a:lnTo>
                  <a:lnTo>
                    <a:pt x="850900" y="139700"/>
                  </a:lnTo>
                  <a:lnTo>
                    <a:pt x="901700" y="139700"/>
                  </a:lnTo>
                  <a:lnTo>
                    <a:pt x="876300" y="139700"/>
                  </a:lnTo>
                  <a:lnTo>
                    <a:pt x="825500" y="127000"/>
                  </a:lnTo>
                  <a:lnTo>
                    <a:pt x="723900" y="127000"/>
                  </a:lnTo>
                  <a:lnTo>
                    <a:pt x="596900" y="127000"/>
                  </a:lnTo>
                  <a:lnTo>
                    <a:pt x="469900" y="127000"/>
                  </a:lnTo>
                  <a:lnTo>
                    <a:pt x="368300" y="139700"/>
                  </a:lnTo>
                  <a:lnTo>
                    <a:pt x="292100" y="152400"/>
                  </a:lnTo>
                  <a:lnTo>
                    <a:pt x="292100" y="165100"/>
                  </a:lnTo>
                  <a:lnTo>
                    <a:pt x="317500" y="165100"/>
                  </a:lnTo>
                  <a:lnTo>
                    <a:pt x="368300" y="190500"/>
                  </a:lnTo>
                  <a:lnTo>
                    <a:pt x="444500" y="1905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591300" y="4762500"/>
              <a:ext cx="1447801" cy="292101"/>
            </a:xfrm>
            <a:custGeom>
              <a:avLst/>
              <a:gdLst/>
              <a:ahLst/>
              <a:cxnLst/>
              <a:rect l="0" t="0" r="0" b="0"/>
              <a:pathLst>
                <a:path w="1447801" h="292101">
                  <a:moveTo>
                    <a:pt x="1447800" y="63500"/>
                  </a:moveTo>
                  <a:lnTo>
                    <a:pt x="1371600" y="50800"/>
                  </a:lnTo>
                  <a:lnTo>
                    <a:pt x="1282700" y="50800"/>
                  </a:lnTo>
                  <a:lnTo>
                    <a:pt x="1168400" y="25400"/>
                  </a:lnTo>
                  <a:lnTo>
                    <a:pt x="1041400" y="25400"/>
                  </a:lnTo>
                  <a:lnTo>
                    <a:pt x="876300" y="12700"/>
                  </a:lnTo>
                  <a:lnTo>
                    <a:pt x="711200" y="0"/>
                  </a:lnTo>
                  <a:lnTo>
                    <a:pt x="546100" y="12700"/>
                  </a:lnTo>
                  <a:lnTo>
                    <a:pt x="393700" y="25400"/>
                  </a:lnTo>
                  <a:lnTo>
                    <a:pt x="279400" y="25400"/>
                  </a:lnTo>
                  <a:lnTo>
                    <a:pt x="203200" y="38100"/>
                  </a:lnTo>
                  <a:lnTo>
                    <a:pt x="203200" y="38100"/>
                  </a:lnTo>
                  <a:lnTo>
                    <a:pt x="177800" y="38100"/>
                  </a:lnTo>
                  <a:lnTo>
                    <a:pt x="190500" y="38100"/>
                  </a:lnTo>
                  <a:lnTo>
                    <a:pt x="355600" y="38100"/>
                  </a:lnTo>
                  <a:lnTo>
                    <a:pt x="482600" y="25400"/>
                  </a:lnTo>
                  <a:lnTo>
                    <a:pt x="635000" y="25400"/>
                  </a:lnTo>
                  <a:lnTo>
                    <a:pt x="787400" y="38100"/>
                  </a:lnTo>
                  <a:lnTo>
                    <a:pt x="939800" y="50800"/>
                  </a:lnTo>
                  <a:lnTo>
                    <a:pt x="1066800" y="76200"/>
                  </a:lnTo>
                  <a:lnTo>
                    <a:pt x="1168400" y="88900"/>
                  </a:lnTo>
                  <a:lnTo>
                    <a:pt x="1231900" y="101600"/>
                  </a:lnTo>
                  <a:lnTo>
                    <a:pt x="1244600" y="101600"/>
                  </a:lnTo>
                  <a:lnTo>
                    <a:pt x="1117600" y="101600"/>
                  </a:lnTo>
                  <a:lnTo>
                    <a:pt x="965200" y="76200"/>
                  </a:lnTo>
                  <a:lnTo>
                    <a:pt x="812800" y="76200"/>
                  </a:lnTo>
                  <a:lnTo>
                    <a:pt x="660400" y="76200"/>
                  </a:lnTo>
                  <a:lnTo>
                    <a:pt x="469900" y="76200"/>
                  </a:lnTo>
                  <a:lnTo>
                    <a:pt x="292100" y="88900"/>
                  </a:lnTo>
                  <a:lnTo>
                    <a:pt x="139700" y="101600"/>
                  </a:lnTo>
                  <a:lnTo>
                    <a:pt x="25400" y="127000"/>
                  </a:lnTo>
                  <a:lnTo>
                    <a:pt x="0" y="152400"/>
                  </a:lnTo>
                  <a:lnTo>
                    <a:pt x="25400" y="152400"/>
                  </a:lnTo>
                  <a:lnTo>
                    <a:pt x="88900" y="152400"/>
                  </a:lnTo>
                  <a:lnTo>
                    <a:pt x="215900" y="139700"/>
                  </a:lnTo>
                  <a:lnTo>
                    <a:pt x="368300" y="127000"/>
                  </a:lnTo>
                  <a:lnTo>
                    <a:pt x="533400" y="127000"/>
                  </a:lnTo>
                  <a:lnTo>
                    <a:pt x="711200" y="139700"/>
                  </a:lnTo>
                  <a:lnTo>
                    <a:pt x="863600" y="152400"/>
                  </a:lnTo>
                  <a:lnTo>
                    <a:pt x="1016000" y="177800"/>
                  </a:lnTo>
                  <a:lnTo>
                    <a:pt x="1104900" y="203200"/>
                  </a:lnTo>
                  <a:lnTo>
                    <a:pt x="1155700" y="215900"/>
                  </a:lnTo>
                  <a:lnTo>
                    <a:pt x="1092200" y="203200"/>
                  </a:lnTo>
                  <a:lnTo>
                    <a:pt x="965200" y="177800"/>
                  </a:lnTo>
                  <a:lnTo>
                    <a:pt x="838200" y="165100"/>
                  </a:lnTo>
                  <a:lnTo>
                    <a:pt x="711200" y="165100"/>
                  </a:lnTo>
                  <a:lnTo>
                    <a:pt x="571500" y="165100"/>
                  </a:lnTo>
                  <a:lnTo>
                    <a:pt x="444500" y="177800"/>
                  </a:lnTo>
                  <a:lnTo>
                    <a:pt x="330200" y="177800"/>
                  </a:lnTo>
                  <a:lnTo>
                    <a:pt x="266700" y="203200"/>
                  </a:lnTo>
                  <a:lnTo>
                    <a:pt x="254000" y="203200"/>
                  </a:lnTo>
                  <a:lnTo>
                    <a:pt x="228600" y="203200"/>
                  </a:lnTo>
                  <a:lnTo>
                    <a:pt x="241300" y="203200"/>
                  </a:lnTo>
                  <a:lnTo>
                    <a:pt x="381000" y="215900"/>
                  </a:lnTo>
                  <a:lnTo>
                    <a:pt x="482600" y="215900"/>
                  </a:lnTo>
                  <a:lnTo>
                    <a:pt x="609600" y="228600"/>
                  </a:lnTo>
                  <a:lnTo>
                    <a:pt x="762000" y="228600"/>
                  </a:lnTo>
                  <a:lnTo>
                    <a:pt x="889000" y="254000"/>
                  </a:lnTo>
                  <a:lnTo>
                    <a:pt x="1028700" y="279400"/>
                  </a:lnTo>
                  <a:lnTo>
                    <a:pt x="1104900" y="2921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6057900" y="3225800"/>
              <a:ext cx="1143001" cy="266701"/>
            </a:xfrm>
            <a:custGeom>
              <a:avLst/>
              <a:gdLst/>
              <a:ahLst/>
              <a:cxnLst/>
              <a:rect l="0" t="0" r="0" b="0"/>
              <a:pathLst>
                <a:path w="1143001" h="266701">
                  <a:moveTo>
                    <a:pt x="558800" y="50800"/>
                  </a:moveTo>
                  <a:lnTo>
                    <a:pt x="444500" y="63500"/>
                  </a:lnTo>
                  <a:lnTo>
                    <a:pt x="355600" y="76200"/>
                  </a:lnTo>
                  <a:lnTo>
                    <a:pt x="266700" y="88900"/>
                  </a:lnTo>
                  <a:lnTo>
                    <a:pt x="203200" y="114300"/>
                  </a:lnTo>
                  <a:lnTo>
                    <a:pt x="177800" y="114300"/>
                  </a:lnTo>
                  <a:lnTo>
                    <a:pt x="165100" y="114300"/>
                  </a:lnTo>
                  <a:lnTo>
                    <a:pt x="177800" y="114300"/>
                  </a:lnTo>
                  <a:lnTo>
                    <a:pt x="330200" y="114300"/>
                  </a:lnTo>
                  <a:lnTo>
                    <a:pt x="444500" y="114300"/>
                  </a:lnTo>
                  <a:lnTo>
                    <a:pt x="558800" y="114300"/>
                  </a:lnTo>
                  <a:lnTo>
                    <a:pt x="635000" y="101600"/>
                  </a:lnTo>
                  <a:lnTo>
                    <a:pt x="673100" y="101600"/>
                  </a:lnTo>
                  <a:lnTo>
                    <a:pt x="558800" y="88900"/>
                  </a:lnTo>
                  <a:lnTo>
                    <a:pt x="381000" y="88900"/>
                  </a:lnTo>
                  <a:lnTo>
                    <a:pt x="266700" y="88900"/>
                  </a:lnTo>
                  <a:lnTo>
                    <a:pt x="165100" y="114300"/>
                  </a:lnTo>
                  <a:lnTo>
                    <a:pt x="101600" y="127000"/>
                  </a:lnTo>
                  <a:lnTo>
                    <a:pt x="101600" y="139700"/>
                  </a:lnTo>
                  <a:lnTo>
                    <a:pt x="127000" y="139700"/>
                  </a:lnTo>
                  <a:lnTo>
                    <a:pt x="177800" y="139700"/>
                  </a:lnTo>
                  <a:lnTo>
                    <a:pt x="279400" y="139700"/>
                  </a:lnTo>
                  <a:lnTo>
                    <a:pt x="406400" y="114300"/>
                  </a:lnTo>
                  <a:lnTo>
                    <a:pt x="546100" y="114300"/>
                  </a:lnTo>
                  <a:lnTo>
                    <a:pt x="660400" y="114300"/>
                  </a:lnTo>
                  <a:lnTo>
                    <a:pt x="711200" y="114300"/>
                  </a:lnTo>
                  <a:lnTo>
                    <a:pt x="723900" y="114300"/>
                  </a:lnTo>
                  <a:lnTo>
                    <a:pt x="698500" y="114300"/>
                  </a:lnTo>
                  <a:lnTo>
                    <a:pt x="647700" y="114300"/>
                  </a:lnTo>
                  <a:lnTo>
                    <a:pt x="533400" y="114300"/>
                  </a:lnTo>
                  <a:lnTo>
                    <a:pt x="406400" y="114300"/>
                  </a:lnTo>
                  <a:lnTo>
                    <a:pt x="279400" y="139700"/>
                  </a:lnTo>
                  <a:lnTo>
                    <a:pt x="152400" y="165100"/>
                  </a:lnTo>
                  <a:lnTo>
                    <a:pt x="114300" y="165100"/>
                  </a:lnTo>
                  <a:lnTo>
                    <a:pt x="76200" y="165100"/>
                  </a:lnTo>
                  <a:lnTo>
                    <a:pt x="88900" y="165100"/>
                  </a:lnTo>
                  <a:lnTo>
                    <a:pt x="279400" y="114300"/>
                  </a:lnTo>
                  <a:lnTo>
                    <a:pt x="431800" y="88900"/>
                  </a:lnTo>
                  <a:lnTo>
                    <a:pt x="584200" y="63500"/>
                  </a:lnTo>
                  <a:lnTo>
                    <a:pt x="736600" y="50800"/>
                  </a:lnTo>
                  <a:lnTo>
                    <a:pt x="876300" y="38100"/>
                  </a:lnTo>
                  <a:lnTo>
                    <a:pt x="965200" y="38100"/>
                  </a:lnTo>
                  <a:lnTo>
                    <a:pt x="1016000" y="38100"/>
                  </a:lnTo>
                  <a:lnTo>
                    <a:pt x="952500" y="12700"/>
                  </a:lnTo>
                  <a:lnTo>
                    <a:pt x="812800" y="0"/>
                  </a:lnTo>
                  <a:lnTo>
                    <a:pt x="698500" y="0"/>
                  </a:lnTo>
                  <a:lnTo>
                    <a:pt x="584200" y="0"/>
                  </a:lnTo>
                  <a:lnTo>
                    <a:pt x="482600" y="12700"/>
                  </a:lnTo>
                  <a:lnTo>
                    <a:pt x="431800" y="12700"/>
                  </a:lnTo>
                  <a:lnTo>
                    <a:pt x="431800" y="25400"/>
                  </a:lnTo>
                  <a:lnTo>
                    <a:pt x="457200" y="25400"/>
                  </a:lnTo>
                  <a:lnTo>
                    <a:pt x="508000" y="25400"/>
                  </a:lnTo>
                  <a:lnTo>
                    <a:pt x="596900" y="25400"/>
                  </a:lnTo>
                  <a:lnTo>
                    <a:pt x="711200" y="25400"/>
                  </a:lnTo>
                  <a:lnTo>
                    <a:pt x="838200" y="38100"/>
                  </a:lnTo>
                  <a:lnTo>
                    <a:pt x="965200" y="38100"/>
                  </a:lnTo>
                  <a:lnTo>
                    <a:pt x="1066800" y="63500"/>
                  </a:lnTo>
                  <a:lnTo>
                    <a:pt x="1117600" y="76200"/>
                  </a:lnTo>
                  <a:lnTo>
                    <a:pt x="1117600" y="88900"/>
                  </a:lnTo>
                  <a:lnTo>
                    <a:pt x="1143000" y="88900"/>
                  </a:lnTo>
                  <a:lnTo>
                    <a:pt x="1130300" y="88900"/>
                  </a:lnTo>
                  <a:lnTo>
                    <a:pt x="977900" y="114300"/>
                  </a:lnTo>
                  <a:lnTo>
                    <a:pt x="863600" y="114300"/>
                  </a:lnTo>
                  <a:lnTo>
                    <a:pt x="723900" y="139700"/>
                  </a:lnTo>
                  <a:lnTo>
                    <a:pt x="609600" y="152400"/>
                  </a:lnTo>
                  <a:lnTo>
                    <a:pt x="508000" y="165100"/>
                  </a:lnTo>
                  <a:lnTo>
                    <a:pt x="482600" y="165100"/>
                  </a:lnTo>
                  <a:lnTo>
                    <a:pt x="457200" y="165100"/>
                  </a:lnTo>
                  <a:lnTo>
                    <a:pt x="469900" y="165100"/>
                  </a:lnTo>
                  <a:lnTo>
                    <a:pt x="660400" y="165100"/>
                  </a:lnTo>
                  <a:lnTo>
                    <a:pt x="787400" y="152400"/>
                  </a:lnTo>
                  <a:lnTo>
                    <a:pt x="901700" y="165100"/>
                  </a:lnTo>
                  <a:lnTo>
                    <a:pt x="1003300" y="165100"/>
                  </a:lnTo>
                  <a:lnTo>
                    <a:pt x="1054100" y="177800"/>
                  </a:lnTo>
                  <a:lnTo>
                    <a:pt x="1066800" y="177800"/>
                  </a:lnTo>
                  <a:lnTo>
                    <a:pt x="1079500" y="177800"/>
                  </a:lnTo>
                  <a:lnTo>
                    <a:pt x="1066800" y="177800"/>
                  </a:lnTo>
                  <a:lnTo>
                    <a:pt x="914400" y="190500"/>
                  </a:lnTo>
                  <a:lnTo>
                    <a:pt x="787400" y="203200"/>
                  </a:lnTo>
                  <a:lnTo>
                    <a:pt x="673100" y="215900"/>
                  </a:lnTo>
                  <a:lnTo>
                    <a:pt x="546100" y="228600"/>
                  </a:lnTo>
                  <a:lnTo>
                    <a:pt x="457200" y="241300"/>
                  </a:lnTo>
                  <a:lnTo>
                    <a:pt x="406400" y="254000"/>
                  </a:lnTo>
                  <a:lnTo>
                    <a:pt x="495300" y="254000"/>
                  </a:lnTo>
                  <a:lnTo>
                    <a:pt x="635000" y="241300"/>
                  </a:lnTo>
                  <a:lnTo>
                    <a:pt x="749300" y="254000"/>
                  </a:lnTo>
                  <a:lnTo>
                    <a:pt x="863600" y="254000"/>
                  </a:lnTo>
                  <a:lnTo>
                    <a:pt x="939800" y="266700"/>
                  </a:lnTo>
                  <a:lnTo>
                    <a:pt x="965200" y="266700"/>
                  </a:lnTo>
                  <a:lnTo>
                    <a:pt x="838200" y="254000"/>
                  </a:lnTo>
                  <a:lnTo>
                    <a:pt x="685800" y="241300"/>
                  </a:lnTo>
                  <a:lnTo>
                    <a:pt x="558800" y="241300"/>
                  </a:lnTo>
                  <a:lnTo>
                    <a:pt x="419100" y="254000"/>
                  </a:lnTo>
                  <a:lnTo>
                    <a:pt x="304800" y="254000"/>
                  </a:lnTo>
                  <a:lnTo>
                    <a:pt x="177800" y="266700"/>
                  </a:lnTo>
                  <a:lnTo>
                    <a:pt x="114300" y="266700"/>
                  </a:lnTo>
                  <a:lnTo>
                    <a:pt x="101600" y="266700"/>
                  </a:lnTo>
                  <a:lnTo>
                    <a:pt x="101600" y="254000"/>
                  </a:lnTo>
                  <a:lnTo>
                    <a:pt x="152400" y="241300"/>
                  </a:lnTo>
                  <a:lnTo>
                    <a:pt x="241300" y="228600"/>
                  </a:lnTo>
                  <a:lnTo>
                    <a:pt x="342900" y="215900"/>
                  </a:lnTo>
                  <a:lnTo>
                    <a:pt x="457200" y="215900"/>
                  </a:lnTo>
                  <a:lnTo>
                    <a:pt x="584200" y="215900"/>
                  </a:lnTo>
                  <a:lnTo>
                    <a:pt x="698500" y="215900"/>
                  </a:lnTo>
                  <a:lnTo>
                    <a:pt x="787400" y="215900"/>
                  </a:lnTo>
                  <a:lnTo>
                    <a:pt x="812800" y="215900"/>
                  </a:lnTo>
                  <a:lnTo>
                    <a:pt x="838200" y="215900"/>
                  </a:lnTo>
                  <a:lnTo>
                    <a:pt x="838200" y="215900"/>
                  </a:lnTo>
                  <a:lnTo>
                    <a:pt x="673100" y="190500"/>
                  </a:lnTo>
                  <a:lnTo>
                    <a:pt x="558800" y="177800"/>
                  </a:lnTo>
                  <a:lnTo>
                    <a:pt x="431800" y="177800"/>
                  </a:lnTo>
                  <a:lnTo>
                    <a:pt x="304800" y="165100"/>
                  </a:lnTo>
                  <a:lnTo>
                    <a:pt x="177800" y="177800"/>
                  </a:lnTo>
                  <a:lnTo>
                    <a:pt x="101600" y="177800"/>
                  </a:lnTo>
                  <a:lnTo>
                    <a:pt x="63500" y="177800"/>
                  </a:lnTo>
                  <a:lnTo>
                    <a:pt x="76200" y="177800"/>
                  </a:lnTo>
                  <a:lnTo>
                    <a:pt x="101600" y="177800"/>
                  </a:lnTo>
                  <a:lnTo>
                    <a:pt x="304800" y="190500"/>
                  </a:lnTo>
                  <a:lnTo>
                    <a:pt x="431800" y="203200"/>
                  </a:lnTo>
                  <a:lnTo>
                    <a:pt x="520700" y="203200"/>
                  </a:lnTo>
                  <a:lnTo>
                    <a:pt x="596900" y="215900"/>
                  </a:lnTo>
                  <a:lnTo>
                    <a:pt x="622300" y="215900"/>
                  </a:lnTo>
                  <a:lnTo>
                    <a:pt x="635000" y="215900"/>
                  </a:lnTo>
                  <a:lnTo>
                    <a:pt x="508000" y="177800"/>
                  </a:lnTo>
                  <a:lnTo>
                    <a:pt x="406400" y="152400"/>
                  </a:lnTo>
                  <a:lnTo>
                    <a:pt x="304800" y="139700"/>
                  </a:lnTo>
                  <a:lnTo>
                    <a:pt x="190500" y="127000"/>
                  </a:lnTo>
                  <a:lnTo>
                    <a:pt x="88900" y="114300"/>
                  </a:lnTo>
                  <a:lnTo>
                    <a:pt x="25400" y="114300"/>
                  </a:lnTo>
                  <a:lnTo>
                    <a:pt x="0" y="114300"/>
                  </a:lnTo>
                  <a:lnTo>
                    <a:pt x="76200" y="88900"/>
                  </a:lnTo>
                  <a:lnTo>
                    <a:pt x="203200" y="88900"/>
                  </a:lnTo>
                  <a:lnTo>
                    <a:pt x="304800" y="88900"/>
                  </a:lnTo>
                  <a:lnTo>
                    <a:pt x="419100" y="88900"/>
                  </a:lnTo>
                  <a:lnTo>
                    <a:pt x="533400" y="114300"/>
                  </a:lnTo>
                  <a:lnTo>
                    <a:pt x="609600" y="114300"/>
                  </a:lnTo>
                </a:path>
              </a:pathLst>
            </a:custGeom>
            <a:ln w="45720" cap="flat" cmpd="sng" algn="ctr">
              <a:solidFill>
                <a:srgbClr val="202020"/>
              </a:solidFill>
              <a:prstDash val="solid"/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992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703" y="217886"/>
            <a:ext cx="6028448" cy="6282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3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574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1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56" y="1479624"/>
            <a:ext cx="10225936" cy="3748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54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72" y="1143280"/>
            <a:ext cx="11611215" cy="425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9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English Academy</dc:creator>
  <cp:lastModifiedBy>English Academy</cp:lastModifiedBy>
  <cp:revision>3</cp:revision>
  <dcterms:created xsi:type="dcterms:W3CDTF">2016-06-10T22:59:49Z</dcterms:created>
  <dcterms:modified xsi:type="dcterms:W3CDTF">2016-06-11T00:06:10Z</dcterms:modified>
</cp:coreProperties>
</file>