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1040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2487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7873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2218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9380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2590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5445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81244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47905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11114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9844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E088-BE6E-4856-9AFF-FD064D3E20F5}" type="datetimeFigureOut">
              <a:rPr lang="es-HN" smtClean="0"/>
              <a:t>30/05/2020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39601-B5E6-46BE-A829-67D7D28735DA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6934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998" y="228600"/>
            <a:ext cx="6552601" cy="640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79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5188"/>
            <a:ext cx="6252444" cy="623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518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792162"/>
          </a:xfrm>
        </p:spPr>
        <p:txBody>
          <a:bodyPr>
            <a:normAutofit fontScale="90000"/>
          </a:bodyPr>
          <a:lstStyle/>
          <a:p>
            <a:r>
              <a:rPr lang="es-HN" b="0" i="0" u="none" strike="noStrike" dirty="0" smtClean="0">
                <a:effectLst/>
                <a:latin typeface="Arial"/>
              </a:rPr>
              <a:t/>
            </a:r>
            <a:br>
              <a:rPr lang="es-HN" b="0" i="0" u="none" strike="noStrike" dirty="0" smtClean="0">
                <a:effectLst/>
                <a:latin typeface="Arial"/>
              </a:rPr>
            </a:br>
            <a:endParaRPr lang="es-HN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398614"/>
              </p:ext>
            </p:extLst>
          </p:nvPr>
        </p:nvGraphicFramePr>
        <p:xfrm>
          <a:off x="457200" y="1295400"/>
          <a:ext cx="82296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1538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Unfinished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actions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Finished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actions</a:t>
                      </a:r>
                      <a:endParaRPr lang="es-HN" dirty="0"/>
                    </a:p>
                  </a:txBody>
                  <a:tcPr/>
                </a:tc>
              </a:tr>
              <a:tr h="5038662">
                <a:tc>
                  <a:txBody>
                    <a:bodyPr/>
                    <a:lstStyle/>
                    <a:p>
                      <a:r>
                        <a:rPr lang="es-HN" b="1" dirty="0" smtClean="0">
                          <a:solidFill>
                            <a:srgbClr val="FF0000"/>
                          </a:solidFill>
                        </a:rPr>
                        <a:t>Key </a:t>
                      </a:r>
                      <a:r>
                        <a:rPr lang="es-HN" b="1" dirty="0" err="1" smtClean="0">
                          <a:solidFill>
                            <a:srgbClr val="FF0000"/>
                          </a:solidFill>
                        </a:rPr>
                        <a:t>words</a:t>
                      </a:r>
                      <a:r>
                        <a:rPr lang="es-HN" dirty="0" smtClean="0"/>
                        <a:t>: </a:t>
                      </a:r>
                      <a:r>
                        <a:rPr lang="es-HN" dirty="0" err="1" smtClean="0"/>
                        <a:t>today</a:t>
                      </a:r>
                      <a:r>
                        <a:rPr lang="es-HN" dirty="0" smtClean="0"/>
                        <a:t>,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this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since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for</a:t>
                      </a:r>
                      <a:r>
                        <a:rPr lang="es-HN" baseline="0" dirty="0" smtClean="0"/>
                        <a:t>, up to </a:t>
                      </a:r>
                      <a:r>
                        <a:rPr lang="es-HN" baseline="0" dirty="0" err="1" smtClean="0"/>
                        <a:t>now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yet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ever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never</a:t>
                      </a:r>
                      <a:r>
                        <a:rPr lang="es-HN" baseline="0" dirty="0" smtClean="0"/>
                        <a:t>, in </a:t>
                      </a:r>
                      <a:r>
                        <a:rPr lang="es-HN" baseline="0" dirty="0" err="1" smtClean="0"/>
                        <a:t>the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last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just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still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already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lately</a:t>
                      </a:r>
                      <a:r>
                        <a:rPr lang="es-HN" baseline="0" dirty="0" smtClean="0"/>
                        <a:t>, </a:t>
                      </a:r>
                      <a:r>
                        <a:rPr lang="es-HN" baseline="0" dirty="0" err="1" smtClean="0"/>
                        <a:t>recently</a:t>
                      </a:r>
                      <a:r>
                        <a:rPr lang="es-HN" baseline="0" dirty="0" smtClean="0"/>
                        <a:t>, so </a:t>
                      </a:r>
                      <a:r>
                        <a:rPr lang="es-HN" baseline="0" dirty="0" err="1" smtClean="0"/>
                        <a:t>far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endParaRPr lang="es-HN" baseline="0" dirty="0" smtClean="0"/>
                    </a:p>
                    <a:p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you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seen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her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today</a:t>
                      </a:r>
                      <a:r>
                        <a:rPr lang="es-HN" baseline="0" dirty="0" smtClean="0"/>
                        <a:t>?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haven’t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slept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enough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this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week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I’ve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seen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him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twice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since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smtClean="0"/>
                        <a:t>new </a:t>
                      </a:r>
                      <a:r>
                        <a:rPr lang="es-HN" baseline="0" dirty="0" err="1" smtClean="0"/>
                        <a:t>year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haven’t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eaten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anything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for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smtClean="0"/>
                        <a:t>6 </a:t>
                      </a:r>
                      <a:r>
                        <a:rPr lang="es-HN" baseline="0" dirty="0" err="1" smtClean="0"/>
                        <a:t>hours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you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ever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eaten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snake</a:t>
                      </a:r>
                      <a:r>
                        <a:rPr lang="es-HN" baseline="0" dirty="0" smtClean="0"/>
                        <a:t>?</a:t>
                      </a:r>
                    </a:p>
                    <a:p>
                      <a:r>
                        <a:rPr lang="es-HN" baseline="0" dirty="0" err="1" smtClean="0"/>
                        <a:t>She</a:t>
                      </a:r>
                      <a:r>
                        <a:rPr lang="es-HN" baseline="0" dirty="0" smtClean="0"/>
                        <a:t> has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never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ridden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an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elephant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been</a:t>
                      </a:r>
                      <a:r>
                        <a:rPr lang="es-HN" baseline="0" dirty="0" smtClean="0"/>
                        <a:t> to Paris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three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times.</a:t>
                      </a:r>
                    </a:p>
                    <a:p>
                      <a:r>
                        <a:rPr lang="es-HN" baseline="0" dirty="0" err="1" smtClean="0"/>
                        <a:t>They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just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left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you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found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it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yet</a:t>
                      </a:r>
                      <a:r>
                        <a:rPr lang="es-HN" baseline="0" dirty="0" smtClean="0"/>
                        <a:t>?</a:t>
                      </a:r>
                    </a:p>
                    <a:p>
                      <a:r>
                        <a:rPr lang="es-HN" baseline="0" dirty="0" err="1" smtClean="0"/>
                        <a:t>They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still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haven’t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arrived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He has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already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finished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haven’t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driven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much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lately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What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have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you</a:t>
                      </a:r>
                      <a:r>
                        <a:rPr lang="es-HN" baseline="0" dirty="0" smtClean="0"/>
                        <a:t> done 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so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far</a:t>
                      </a:r>
                      <a:r>
                        <a:rPr lang="es-HN" baseline="0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b="1" dirty="0" smtClean="0">
                          <a:solidFill>
                            <a:srgbClr val="FF0000"/>
                          </a:solidFill>
                        </a:rPr>
                        <a:t>Key </a:t>
                      </a:r>
                      <a:r>
                        <a:rPr lang="es-HN" b="1" dirty="0" err="1" smtClean="0">
                          <a:solidFill>
                            <a:srgbClr val="FF0000"/>
                          </a:solidFill>
                        </a:rPr>
                        <a:t>words</a:t>
                      </a:r>
                      <a:r>
                        <a:rPr lang="es-HN" dirty="0" smtClean="0"/>
                        <a:t>: </a:t>
                      </a:r>
                      <a:r>
                        <a:rPr lang="es-HN" dirty="0" err="1" smtClean="0"/>
                        <a:t>yesterday</a:t>
                      </a:r>
                      <a:r>
                        <a:rPr lang="es-HN" dirty="0" smtClean="0"/>
                        <a:t>, </a:t>
                      </a:r>
                      <a:r>
                        <a:rPr lang="es-HN" dirty="0" err="1" smtClean="0"/>
                        <a:t>last</a:t>
                      </a:r>
                      <a:r>
                        <a:rPr lang="es-HN" dirty="0" smtClean="0"/>
                        <a:t>, </a:t>
                      </a:r>
                      <a:r>
                        <a:rPr lang="es-HN" dirty="0" err="1" smtClean="0"/>
                        <a:t>ago</a:t>
                      </a:r>
                      <a:r>
                        <a:rPr lang="es-HN" dirty="0" smtClean="0"/>
                        <a:t>, </a:t>
                      </a:r>
                      <a:r>
                        <a:rPr lang="es-HN" dirty="0" err="1" smtClean="0"/>
                        <a:t>in,the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day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before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yesterday</a:t>
                      </a:r>
                      <a:endParaRPr lang="es-HN" dirty="0" smtClean="0"/>
                    </a:p>
                    <a:p>
                      <a:endParaRPr lang="es-HN" dirty="0" smtClean="0"/>
                    </a:p>
                    <a:p>
                      <a:endParaRPr lang="es-HN" dirty="0" smtClean="0"/>
                    </a:p>
                    <a:p>
                      <a:r>
                        <a:rPr lang="es-HN" dirty="0" err="1" smtClean="0"/>
                        <a:t>Did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you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see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her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yesterday</a:t>
                      </a:r>
                      <a:r>
                        <a:rPr lang="es-HN" baseline="0" dirty="0" smtClean="0"/>
                        <a:t>?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didn’t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sleep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enough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last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week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lived</a:t>
                      </a:r>
                      <a:r>
                        <a:rPr lang="es-HN" baseline="0" dirty="0" smtClean="0"/>
                        <a:t> in </a:t>
                      </a:r>
                      <a:r>
                        <a:rPr lang="es-HN" baseline="0" dirty="0" err="1" smtClean="0"/>
                        <a:t>my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old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house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for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smtClean="0"/>
                        <a:t>5 </a:t>
                      </a:r>
                      <a:r>
                        <a:rPr lang="es-HN" baseline="0" dirty="0" err="1" smtClean="0"/>
                        <a:t>years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saw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them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when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smtClean="0"/>
                        <a:t>I </a:t>
                      </a:r>
                      <a:r>
                        <a:rPr lang="es-HN" baseline="0" dirty="0" err="1" smtClean="0"/>
                        <a:t>was</a:t>
                      </a:r>
                      <a:r>
                        <a:rPr lang="es-HN" baseline="0" dirty="0" smtClean="0"/>
                        <a:t> in Paris.</a:t>
                      </a:r>
                    </a:p>
                    <a:p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When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err="1" smtClean="0"/>
                        <a:t>did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they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leave</a:t>
                      </a:r>
                      <a:r>
                        <a:rPr lang="es-HN" baseline="0" dirty="0" smtClean="0"/>
                        <a:t>?</a:t>
                      </a:r>
                    </a:p>
                    <a:p>
                      <a:r>
                        <a:rPr lang="es-HN" baseline="0" dirty="0" err="1" smtClean="0"/>
                        <a:t>We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found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it</a:t>
                      </a:r>
                      <a:r>
                        <a:rPr lang="es-HN" baseline="0" dirty="0" smtClean="0"/>
                        <a:t> 10 minutes 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ago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They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arrived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in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September</a:t>
                      </a:r>
                      <a:r>
                        <a:rPr lang="es-HN" baseline="0" dirty="0" smtClean="0"/>
                        <a:t>.</a:t>
                      </a:r>
                    </a:p>
                    <a:p>
                      <a:r>
                        <a:rPr lang="es-HN" baseline="0" dirty="0" err="1" smtClean="0"/>
                        <a:t>We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finished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at</a:t>
                      </a:r>
                      <a:r>
                        <a:rPr lang="es-HN" baseline="0" dirty="0" smtClean="0"/>
                        <a:t> 6:00 pm.</a:t>
                      </a:r>
                    </a:p>
                    <a:p>
                      <a:r>
                        <a:rPr lang="es-HN" baseline="0" dirty="0" err="1" smtClean="0"/>
                        <a:t>She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didn’t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sleep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well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>
                          <a:solidFill>
                            <a:srgbClr val="FF0000"/>
                          </a:solidFill>
                        </a:rPr>
                        <a:t>last</a:t>
                      </a:r>
                      <a:r>
                        <a:rPr lang="es-HN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HN" baseline="0" dirty="0" smtClean="0"/>
                        <a:t>Friday.</a:t>
                      </a:r>
                    </a:p>
                    <a:p>
                      <a:endParaRPr lang="es-HN" baseline="0" dirty="0" smtClean="0"/>
                    </a:p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303699"/>
              </p:ext>
            </p:extLst>
          </p:nvPr>
        </p:nvGraphicFramePr>
        <p:xfrm>
          <a:off x="685800" y="381000"/>
          <a:ext cx="8001000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0487"/>
                <a:gridCol w="4100513"/>
              </a:tblGrid>
              <a:tr h="533400">
                <a:tc>
                  <a:txBody>
                    <a:bodyPr/>
                    <a:lstStyle/>
                    <a:p>
                      <a:r>
                        <a:rPr lang="es-HN" sz="2800" dirty="0" smtClean="0"/>
                        <a:t>PRESENT PERFECT</a:t>
                      </a:r>
                      <a:endParaRPr lang="es-H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HN" sz="2800" dirty="0" smtClean="0"/>
                        <a:t>SIMPLE</a:t>
                      </a:r>
                      <a:r>
                        <a:rPr lang="es-HN" dirty="0" smtClean="0"/>
                        <a:t> </a:t>
                      </a:r>
                      <a:r>
                        <a:rPr lang="es-HN" sz="2800" dirty="0" smtClean="0"/>
                        <a:t>PAST</a:t>
                      </a:r>
                      <a:endParaRPr lang="es-HN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80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205</Words>
  <Application>Microsoft Office PowerPoint</Application>
  <PresentationFormat>Presentación en pantalla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Yolany Araujo</dc:creator>
  <cp:lastModifiedBy>Yolany Araujo</cp:lastModifiedBy>
  <cp:revision>9</cp:revision>
  <dcterms:created xsi:type="dcterms:W3CDTF">2020-05-27T15:43:45Z</dcterms:created>
  <dcterms:modified xsi:type="dcterms:W3CDTF">2020-05-30T18:06:58Z</dcterms:modified>
</cp:coreProperties>
</file>