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A67-0227-481E-BBC4-F45ED764751D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2496-0CEF-4AFD-8C3A-12518FC9E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A67-0227-481E-BBC4-F45ED764751D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2496-0CEF-4AFD-8C3A-12518FC9E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A67-0227-481E-BBC4-F45ED764751D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2496-0CEF-4AFD-8C3A-12518FC9E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5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A67-0227-481E-BBC4-F45ED764751D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2496-0CEF-4AFD-8C3A-12518FC9E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0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A67-0227-481E-BBC4-F45ED764751D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2496-0CEF-4AFD-8C3A-12518FC9E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A67-0227-481E-BBC4-F45ED764751D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2496-0CEF-4AFD-8C3A-12518FC9E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9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A67-0227-481E-BBC4-F45ED764751D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2496-0CEF-4AFD-8C3A-12518FC9E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7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A67-0227-481E-BBC4-F45ED764751D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2496-0CEF-4AFD-8C3A-12518FC9E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9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A67-0227-481E-BBC4-F45ED764751D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2496-0CEF-4AFD-8C3A-12518FC9E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A67-0227-481E-BBC4-F45ED764751D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2496-0CEF-4AFD-8C3A-12518FC9E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2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A67-0227-481E-BBC4-F45ED764751D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2496-0CEF-4AFD-8C3A-12518FC9E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3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F4A67-0227-481E-BBC4-F45ED764751D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2496-0CEF-4AFD-8C3A-12518FC9E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7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blish.illinois.edu/wolof201fall14/files/2014/09/ex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" y="461682"/>
            <a:ext cx="10397366" cy="588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YS1SWGYHKd4/UTJe9FiCe4I/AAAAAAAAADI/etYnFRgSIRU/s1600/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62" y="341219"/>
            <a:ext cx="8229600" cy="630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6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00pM120VdB8/UoiI-QrYqjI/AAAAAAAAAGg/A1cHrLDhe5E/s1600/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9" y="666975"/>
            <a:ext cx="9628093" cy="555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asypacelearning.com/design/images/prepositionsof%20p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8" y="462579"/>
            <a:ext cx="10811435" cy="622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English Academia</dc:creator>
  <cp:lastModifiedBy>English Academia</cp:lastModifiedBy>
  <cp:revision>3</cp:revision>
  <dcterms:created xsi:type="dcterms:W3CDTF">2016-07-30T14:57:52Z</dcterms:created>
  <dcterms:modified xsi:type="dcterms:W3CDTF">2016-07-30T16:23:58Z</dcterms:modified>
</cp:coreProperties>
</file>