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6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9F9F63E2-7FF2-433A-ABF7-F85F611C3F24}" type="datetimeFigureOut">
              <a:rPr lang="es-HN" smtClean="0"/>
              <a:t>24/01/2014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A452DA6A-703A-454B-B731-BD3EB1DE13C4}" type="slidenum">
              <a:rPr lang="es-HN" smtClean="0"/>
              <a:t>‹Nº›</a:t>
            </a:fld>
            <a:endParaRPr lang="es-H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HN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836712"/>
            <a:ext cx="7560840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018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48680"/>
            <a:ext cx="7488832" cy="5976664"/>
          </a:xfrm>
        </p:spPr>
      </p:pic>
    </p:spTree>
    <p:extLst>
      <p:ext uri="{BB962C8B-B14F-4D97-AF65-F5344CB8AC3E}">
        <p14:creationId xmlns:p14="http://schemas.microsoft.com/office/powerpoint/2010/main" val="311050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908720"/>
            <a:ext cx="6912768" cy="5112568"/>
          </a:xfrm>
        </p:spPr>
      </p:pic>
    </p:spTree>
    <p:extLst>
      <p:ext uri="{BB962C8B-B14F-4D97-AF65-F5344CB8AC3E}">
        <p14:creationId xmlns:p14="http://schemas.microsoft.com/office/powerpoint/2010/main" val="628076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8136904" cy="6525344"/>
          </a:xfrm>
        </p:spPr>
      </p:pic>
    </p:spTree>
    <p:extLst>
      <p:ext uri="{BB962C8B-B14F-4D97-AF65-F5344CB8AC3E}">
        <p14:creationId xmlns:p14="http://schemas.microsoft.com/office/powerpoint/2010/main" val="41408372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9</TotalTime>
  <Words>0</Words>
  <Application>Microsoft Office PowerPoint</Application>
  <PresentationFormat>Presentación en pantalla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Horizonte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HECTOR</dc:creator>
  <cp:lastModifiedBy>HECTOR</cp:lastModifiedBy>
  <cp:revision>4</cp:revision>
  <dcterms:created xsi:type="dcterms:W3CDTF">2014-01-25T05:53:13Z</dcterms:created>
  <dcterms:modified xsi:type="dcterms:W3CDTF">2014-01-25T06:03:10Z</dcterms:modified>
</cp:coreProperties>
</file>