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0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0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5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3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1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9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1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51CB2-AC8F-4BAD-8C19-7D6A4FFAD01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39C0B-4EB5-44A9-977A-385193746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0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800600" cy="38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294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85019"/>
            <a:ext cx="2438400" cy="195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019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346" y="185019"/>
            <a:ext cx="264795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09850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62200"/>
            <a:ext cx="19812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53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9" y="228600"/>
            <a:ext cx="2176463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7193"/>
            <a:ext cx="26193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967037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629" y="2775857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5334000"/>
            <a:ext cx="753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WHO COULD HAVE KILLED HER?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227" y="369093"/>
            <a:ext cx="14287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497" y="385422"/>
            <a:ext cx="14287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99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03514"/>
            <a:ext cx="309172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1055914"/>
            <a:ext cx="3401786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81400"/>
            <a:ext cx="2819400" cy="211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81921" y="32004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EX BOYFRIEND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57800" y="3200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BOYFRIEND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5791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JEALOUS CO-WORKER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36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12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jose romero</cp:lastModifiedBy>
  <cp:revision>5</cp:revision>
  <dcterms:created xsi:type="dcterms:W3CDTF">2015-04-29T23:13:10Z</dcterms:created>
  <dcterms:modified xsi:type="dcterms:W3CDTF">2017-05-06T01:29:09Z</dcterms:modified>
</cp:coreProperties>
</file>