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2B50A-7ED5-294E-8B9A-12896D7D975E}" type="datetimeFigureOut">
              <a:rPr lang="es-US"/>
              <a:t>10/31/2016</a:t>
            </a:fld>
            <a:endParaRPr lang="es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02294-7294-5D42-B530-74DA1B3BF5CB}" type="slidenum">
              <a:rPr lang="es-US"/>
              <a:t>‹#›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0571451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2B50A-7ED5-294E-8B9A-12896D7D975E}" type="datetimeFigureOut">
              <a:rPr lang="es-US"/>
              <a:t>10/31/2016</a:t>
            </a:fld>
            <a:endParaRPr lang="es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02294-7294-5D42-B530-74DA1B3BF5CB}" type="slidenum">
              <a:rPr lang="es-US"/>
              <a:t>‹#›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446030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2B50A-7ED5-294E-8B9A-12896D7D975E}" type="datetimeFigureOut">
              <a:rPr lang="es-US"/>
              <a:t>10/31/2016</a:t>
            </a:fld>
            <a:endParaRPr lang="es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02294-7294-5D42-B530-74DA1B3BF5CB}" type="slidenum">
              <a:rPr lang="es-US"/>
              <a:t>‹#›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706188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2B50A-7ED5-294E-8B9A-12896D7D975E}" type="datetimeFigureOut">
              <a:rPr lang="es-US"/>
              <a:t>10/31/2016</a:t>
            </a:fld>
            <a:endParaRPr lang="es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02294-7294-5D42-B530-74DA1B3BF5CB}" type="slidenum">
              <a:rPr lang="es-US"/>
              <a:t>‹#›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687721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2B50A-7ED5-294E-8B9A-12896D7D975E}" type="datetimeFigureOut">
              <a:rPr lang="es-US"/>
              <a:t>10/31/2016</a:t>
            </a:fld>
            <a:endParaRPr lang="es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02294-7294-5D42-B530-74DA1B3BF5CB}" type="slidenum">
              <a:rPr lang="es-US"/>
              <a:t>‹#›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200489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2B50A-7ED5-294E-8B9A-12896D7D975E}" type="datetimeFigureOut">
              <a:rPr lang="es-US"/>
              <a:t>10/31/2016</a:t>
            </a:fld>
            <a:endParaRPr lang="es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02294-7294-5D42-B530-74DA1B3BF5CB}" type="slidenum">
              <a:rPr lang="es-US"/>
              <a:t>‹#›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637608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2B50A-7ED5-294E-8B9A-12896D7D975E}" type="datetimeFigureOut">
              <a:rPr lang="es-US"/>
              <a:t>10/31/2016</a:t>
            </a:fld>
            <a:endParaRPr lang="es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02294-7294-5D42-B530-74DA1B3BF5CB}" type="slidenum">
              <a:rPr lang="es-US"/>
              <a:t>‹#›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573804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2B50A-7ED5-294E-8B9A-12896D7D975E}" type="datetimeFigureOut">
              <a:rPr lang="es-US"/>
              <a:t>10/31/2016</a:t>
            </a:fld>
            <a:endParaRPr lang="es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02294-7294-5D42-B530-74DA1B3BF5CB}" type="slidenum">
              <a:rPr lang="es-US"/>
              <a:t>‹#›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391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2B50A-7ED5-294E-8B9A-12896D7D975E}" type="datetimeFigureOut">
              <a:rPr lang="es-US"/>
              <a:t>10/31/2016</a:t>
            </a:fld>
            <a:endParaRPr lang="es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02294-7294-5D42-B530-74DA1B3BF5CB}" type="slidenum">
              <a:rPr lang="es-US"/>
              <a:t>‹#›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498990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2B50A-7ED5-294E-8B9A-12896D7D975E}" type="datetimeFigureOut">
              <a:rPr lang="es-US"/>
              <a:t>10/31/2016</a:t>
            </a:fld>
            <a:endParaRPr lang="es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02294-7294-5D42-B530-74DA1B3BF5CB}" type="slidenum">
              <a:rPr lang="es-US"/>
              <a:t>‹#›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547704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2B50A-7ED5-294E-8B9A-12896D7D975E}" type="datetimeFigureOut">
              <a:rPr lang="es-US"/>
              <a:t>10/31/2016</a:t>
            </a:fld>
            <a:endParaRPr lang="es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02294-7294-5D42-B530-74DA1B3BF5CB}" type="slidenum">
              <a:rPr lang="es-US"/>
              <a:t>‹#›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500101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22B50A-7ED5-294E-8B9A-12896D7D975E}" type="datetimeFigureOut">
              <a:rPr lang="es-US"/>
              <a:t>10/31/2016</a:t>
            </a:fld>
            <a:endParaRPr lang="es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102294-7294-5D42-B530-74DA1B3BF5CB}" type="slidenum">
              <a:rPr lang="es-US"/>
              <a:t>‹#›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844536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US" b="1"/>
              <a:t>Means of Transportation.</a:t>
            </a:r>
          </a:p>
        </p:txBody>
      </p:sp>
    </p:spTree>
    <p:extLst>
      <p:ext uri="{BB962C8B-B14F-4D97-AF65-F5344CB8AC3E}">
        <p14:creationId xmlns:p14="http://schemas.microsoft.com/office/powerpoint/2010/main" val="38336894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6468" y="0"/>
            <a:ext cx="7739063" cy="6825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30342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8376" y="44114"/>
            <a:ext cx="6905624" cy="6671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59374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Widescreen</PresentationFormat>
  <Paragraphs>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Means of Transportation.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Means of Transportation.</dc:title>
  <dc:creator>English Academy</dc:creator>
  <cp:lastModifiedBy>English Academy</cp:lastModifiedBy>
  <cp:revision>2</cp:revision>
  <dcterms:modified xsi:type="dcterms:W3CDTF">2016-10-31T23:06:11Z</dcterms:modified>
</cp:coreProperties>
</file>