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330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3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92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55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70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39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1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41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2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55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21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95BB5-4F8C-496B-814F-A962A47A8B7B}" type="datetimeFigureOut">
              <a:rPr lang="tr-TR" smtClean="0"/>
              <a:t>21.07.2014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3381-5FA9-458F-B952-2A17D2882552}" type="slidenum">
              <a:rPr lang="tr-TR" smtClean="0"/>
              <a:t>‹Nº›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45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717630" y="625033"/>
            <a:ext cx="9279039" cy="167832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9600" dirty="0" smtClean="0">
                <a:latin typeface="Algerian" panose="04020705040A02060702" pitchFamily="82" charset="0"/>
              </a:rPr>
              <a:t>HOMOPHONES</a:t>
            </a:r>
            <a:endParaRPr lang="tr-TR" sz="9600" dirty="0">
              <a:latin typeface="Algerian" panose="04020705040A02060702" pitchFamily="82" charset="0"/>
            </a:endParaRPr>
          </a:p>
        </p:txBody>
      </p:sp>
      <p:sp>
        <p:nvSpPr>
          <p:cNvPr id="5" name="Unvan 3"/>
          <p:cNvSpPr txBox="1">
            <a:spLocks/>
          </p:cNvSpPr>
          <p:nvPr/>
        </p:nvSpPr>
        <p:spPr>
          <a:xfrm>
            <a:off x="2583083" y="2664107"/>
            <a:ext cx="9279039" cy="1678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9600" dirty="0" smtClean="0">
                <a:latin typeface="Algerian" panose="04020705040A02060702" pitchFamily="82" charset="0"/>
              </a:rPr>
              <a:t>HOMOPHONES</a:t>
            </a:r>
            <a:endParaRPr lang="tr-TR" sz="9600" dirty="0">
              <a:latin typeface="Algerian" panose="04020705040A02060702" pitchFamily="82" charset="0"/>
            </a:endParaRPr>
          </a:p>
        </p:txBody>
      </p:sp>
      <p:sp>
        <p:nvSpPr>
          <p:cNvPr id="6" name="Unvan 3"/>
          <p:cNvSpPr txBox="1">
            <a:spLocks/>
          </p:cNvSpPr>
          <p:nvPr/>
        </p:nvSpPr>
        <p:spPr>
          <a:xfrm>
            <a:off x="698339" y="4853652"/>
            <a:ext cx="9279039" cy="1678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9600" dirty="0" smtClean="0">
                <a:latin typeface="Algerian" panose="04020705040A02060702" pitchFamily="82" charset="0"/>
              </a:rPr>
              <a:t>HOMOPHONES</a:t>
            </a:r>
            <a:endParaRPr lang="tr-TR" sz="96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91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1805" y="385563"/>
            <a:ext cx="1807096" cy="65742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200" dirty="0" smtClean="0">
                <a:latin typeface="+mn-lt"/>
              </a:rPr>
              <a:t>CEREAL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8" y="2557463"/>
            <a:ext cx="1789915" cy="47148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PLANE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793830" y="1905864"/>
            <a:ext cx="1877932" cy="5515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GROAN</a:t>
            </a: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05404" y="1248820"/>
            <a:ext cx="1866359" cy="4942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CHECK</a:t>
            </a:r>
            <a:endParaRPr lang="tr-TR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849775" y="3161597"/>
            <a:ext cx="1742954" cy="49600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TIDE</a:t>
            </a:r>
            <a:endParaRPr lang="tr-TR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829338" y="3756065"/>
            <a:ext cx="1742954" cy="487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GREAT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771526" y="4349810"/>
            <a:ext cx="1830065" cy="55080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HIGHER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828676" y="4987141"/>
            <a:ext cx="1783767" cy="527834"/>
          </a:xfrm>
          <a:prstGeom prst="rect">
            <a:avLst/>
          </a:prstGeom>
          <a:solidFill>
            <a:srgbClr val="7030A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chemeClr val="bg1"/>
                </a:solidFill>
              </a:rPr>
              <a:t>PROFIT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806913" y="5697357"/>
            <a:ext cx="1793412" cy="517706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>
                <a:solidFill>
                  <a:srgbClr val="FF0000"/>
                </a:solidFill>
              </a:rPr>
              <a:t>ROAD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2857500" y="342901"/>
            <a:ext cx="18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SERIAL</a:t>
            </a:r>
            <a:endParaRPr lang="tr-TR" sz="3200" dirty="0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2871789" y="1153932"/>
            <a:ext cx="2257424" cy="632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CHEQUE</a:t>
            </a:r>
            <a:endParaRPr lang="tr-TR" sz="32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2843213" y="1885950"/>
            <a:ext cx="20228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GROWN</a:t>
            </a:r>
            <a:endParaRPr lang="tr-TR" sz="3200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2857501" y="2486025"/>
            <a:ext cx="16369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PLAIN</a:t>
            </a:r>
            <a:endParaRPr lang="tr-TR" sz="3200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2857500" y="3128962"/>
            <a:ext cx="17144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TIED</a:t>
            </a:r>
            <a:endParaRPr lang="tr-TR" sz="3200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2814638" y="3743325"/>
            <a:ext cx="1734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GRATE</a:t>
            </a:r>
            <a:endParaRPr lang="tr-TR" sz="3200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2871787" y="4343401"/>
            <a:ext cx="14302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HIRE</a:t>
            </a:r>
            <a:endParaRPr lang="tr-TR" sz="3200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2871788" y="4972050"/>
            <a:ext cx="2218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PROPHET</a:t>
            </a:r>
            <a:endParaRPr lang="tr-TR" sz="3200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2857500" y="5643563"/>
            <a:ext cx="1801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/>
              <a:t>ROUTE</a:t>
            </a:r>
            <a:endParaRPr lang="tr-TR" sz="3200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5157788" y="328612"/>
            <a:ext cx="1443037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WHERE</a:t>
            </a:r>
            <a:endParaRPr lang="tr-TR" sz="2800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5129213" y="1000126"/>
            <a:ext cx="14859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KNOWS</a:t>
            </a:r>
            <a:endParaRPr lang="tr-TR" sz="2800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5129212" y="1628775"/>
            <a:ext cx="1457325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BREAK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24" name="Metin kutusu 23"/>
          <p:cNvSpPr txBox="1"/>
          <p:nvPr/>
        </p:nvSpPr>
        <p:spPr>
          <a:xfrm>
            <a:off x="5143500" y="2271713"/>
            <a:ext cx="141446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MAIL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25" name="Metin kutusu 24"/>
          <p:cNvSpPr txBox="1"/>
          <p:nvPr/>
        </p:nvSpPr>
        <p:spPr>
          <a:xfrm>
            <a:off x="5172075" y="2914650"/>
            <a:ext cx="1371599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BERRY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5157788" y="3586162"/>
            <a:ext cx="1414462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ROLE</a:t>
            </a:r>
            <a:endParaRPr lang="tr-TR" sz="2800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5143500" y="4243388"/>
            <a:ext cx="142875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WEEK</a:t>
            </a:r>
            <a:endParaRPr lang="tr-TR" sz="2800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5143500" y="4943475"/>
            <a:ext cx="1457325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rgbClr val="FFFF00"/>
                </a:solidFill>
              </a:rPr>
              <a:t>THREW</a:t>
            </a:r>
            <a:endParaRPr lang="tr-TR" sz="2800" dirty="0">
              <a:solidFill>
                <a:srgbClr val="FFFF00"/>
              </a:solidFill>
            </a:endParaRPr>
          </a:p>
        </p:txBody>
      </p:sp>
      <p:sp>
        <p:nvSpPr>
          <p:cNvPr id="30" name="Metin kutusu 29"/>
          <p:cNvSpPr txBox="1"/>
          <p:nvPr/>
        </p:nvSpPr>
        <p:spPr>
          <a:xfrm>
            <a:off x="5114925" y="5614988"/>
            <a:ext cx="152876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PEACE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1" name="Metin kutusu 30"/>
          <p:cNvSpPr txBox="1"/>
          <p:nvPr/>
        </p:nvSpPr>
        <p:spPr>
          <a:xfrm>
            <a:off x="6843713" y="257176"/>
            <a:ext cx="1667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WEAR</a:t>
            </a:r>
            <a:endParaRPr lang="tr-TR" sz="3200" dirty="0"/>
          </a:p>
        </p:txBody>
      </p:sp>
      <p:sp>
        <p:nvSpPr>
          <p:cNvPr id="32" name="Metin kutusu 31"/>
          <p:cNvSpPr txBox="1"/>
          <p:nvPr/>
        </p:nvSpPr>
        <p:spPr>
          <a:xfrm>
            <a:off x="6843713" y="914401"/>
            <a:ext cx="1572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NOSE</a:t>
            </a:r>
            <a:endParaRPr lang="tr-TR" sz="3200" dirty="0"/>
          </a:p>
        </p:txBody>
      </p:sp>
      <p:sp>
        <p:nvSpPr>
          <p:cNvPr id="33" name="Metin kutusu 32"/>
          <p:cNvSpPr txBox="1"/>
          <p:nvPr/>
        </p:nvSpPr>
        <p:spPr>
          <a:xfrm>
            <a:off x="6829425" y="1614488"/>
            <a:ext cx="1742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BRAKE</a:t>
            </a:r>
            <a:endParaRPr lang="tr-TR" sz="3200" dirty="0"/>
          </a:p>
        </p:txBody>
      </p:sp>
      <p:sp>
        <p:nvSpPr>
          <p:cNvPr id="34" name="Metin kutusu 33"/>
          <p:cNvSpPr txBox="1"/>
          <p:nvPr/>
        </p:nvSpPr>
        <p:spPr>
          <a:xfrm>
            <a:off x="6829425" y="2257426"/>
            <a:ext cx="1608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MALE</a:t>
            </a:r>
            <a:endParaRPr lang="tr-TR" sz="3200" dirty="0"/>
          </a:p>
        </p:txBody>
      </p:sp>
      <p:sp>
        <p:nvSpPr>
          <p:cNvPr id="35" name="Metin kutusu 34"/>
          <p:cNvSpPr txBox="1"/>
          <p:nvPr/>
        </p:nvSpPr>
        <p:spPr>
          <a:xfrm>
            <a:off x="6843712" y="2900363"/>
            <a:ext cx="15492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BURY</a:t>
            </a:r>
            <a:endParaRPr lang="tr-TR" sz="3200" dirty="0"/>
          </a:p>
        </p:txBody>
      </p:sp>
      <p:sp>
        <p:nvSpPr>
          <p:cNvPr id="36" name="Metin kutusu 35"/>
          <p:cNvSpPr txBox="1"/>
          <p:nvPr/>
        </p:nvSpPr>
        <p:spPr>
          <a:xfrm>
            <a:off x="6872287" y="3529012"/>
            <a:ext cx="14838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ROLL</a:t>
            </a:r>
            <a:endParaRPr lang="tr-TR" sz="3200" dirty="0"/>
          </a:p>
        </p:txBody>
      </p:sp>
      <p:sp>
        <p:nvSpPr>
          <p:cNvPr id="37" name="Metin kutusu 36"/>
          <p:cNvSpPr txBox="1"/>
          <p:nvPr/>
        </p:nvSpPr>
        <p:spPr>
          <a:xfrm>
            <a:off x="6886576" y="4171950"/>
            <a:ext cx="1658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WEAK</a:t>
            </a:r>
            <a:endParaRPr lang="tr-TR" sz="3200" dirty="0"/>
          </a:p>
        </p:txBody>
      </p:sp>
      <p:sp>
        <p:nvSpPr>
          <p:cNvPr id="38" name="Metin kutusu 37"/>
          <p:cNvSpPr txBox="1"/>
          <p:nvPr/>
        </p:nvSpPr>
        <p:spPr>
          <a:xfrm>
            <a:off x="6715126" y="4886325"/>
            <a:ext cx="21859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800" dirty="0" smtClean="0"/>
              <a:t>THROUGH</a:t>
            </a:r>
            <a:endParaRPr lang="tr-TR" sz="2800" dirty="0"/>
          </a:p>
        </p:txBody>
      </p:sp>
      <p:sp>
        <p:nvSpPr>
          <p:cNvPr id="39" name="Metin kutusu 38"/>
          <p:cNvSpPr txBox="1"/>
          <p:nvPr/>
        </p:nvSpPr>
        <p:spPr>
          <a:xfrm>
            <a:off x="6900862" y="5543550"/>
            <a:ext cx="1577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3200" dirty="0" smtClean="0"/>
              <a:t>PIECE</a:t>
            </a:r>
            <a:endParaRPr lang="tr-TR" sz="3200" dirty="0"/>
          </a:p>
        </p:txBody>
      </p:sp>
      <p:sp>
        <p:nvSpPr>
          <p:cNvPr id="40" name="Metin kutusu 39"/>
          <p:cNvSpPr txBox="1"/>
          <p:nvPr/>
        </p:nvSpPr>
        <p:spPr>
          <a:xfrm>
            <a:off x="8743950" y="228600"/>
            <a:ext cx="1385888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BORED</a:t>
            </a:r>
            <a:endParaRPr lang="tr-TR" sz="2800" dirty="0"/>
          </a:p>
        </p:txBody>
      </p:sp>
      <p:sp>
        <p:nvSpPr>
          <p:cNvPr id="41" name="Metin kutusu 40"/>
          <p:cNvSpPr txBox="1"/>
          <p:nvPr/>
        </p:nvSpPr>
        <p:spPr>
          <a:xfrm>
            <a:off x="8715376" y="914400"/>
            <a:ext cx="143417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CAUGHT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8786813" y="1614487"/>
            <a:ext cx="131445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WAR</a:t>
            </a:r>
            <a:endParaRPr lang="tr-TR" sz="2800" dirty="0"/>
          </a:p>
        </p:txBody>
      </p:sp>
      <p:sp>
        <p:nvSpPr>
          <p:cNvPr id="43" name="Metin kutusu 42"/>
          <p:cNvSpPr txBox="1"/>
          <p:nvPr/>
        </p:nvSpPr>
        <p:spPr>
          <a:xfrm>
            <a:off x="8743950" y="2257426"/>
            <a:ext cx="1371599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rgbClr val="FFFF00"/>
                </a:solidFill>
              </a:rPr>
              <a:t>PAIR</a:t>
            </a:r>
            <a:endParaRPr lang="tr-TR" sz="2800" dirty="0">
              <a:solidFill>
                <a:srgbClr val="FFFF00"/>
              </a:solidFill>
            </a:endParaRPr>
          </a:p>
        </p:txBody>
      </p:sp>
      <p:sp>
        <p:nvSpPr>
          <p:cNvPr id="44" name="Metin kutusu 43"/>
          <p:cNvSpPr txBox="1"/>
          <p:nvPr/>
        </p:nvSpPr>
        <p:spPr>
          <a:xfrm>
            <a:off x="8729662" y="2986088"/>
            <a:ext cx="1385888" cy="52322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WAIST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6" name="Metin kutusu 45"/>
          <p:cNvSpPr txBox="1"/>
          <p:nvPr/>
        </p:nvSpPr>
        <p:spPr>
          <a:xfrm>
            <a:off x="8729663" y="3657601"/>
            <a:ext cx="1443037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SEAS</a:t>
            </a:r>
            <a:endParaRPr lang="tr-TR" sz="2800" dirty="0">
              <a:solidFill>
                <a:schemeClr val="bg1"/>
              </a:solidFill>
            </a:endParaRPr>
          </a:p>
        </p:txBody>
      </p:sp>
      <p:sp>
        <p:nvSpPr>
          <p:cNvPr id="47" name="Metin kutusu 46"/>
          <p:cNvSpPr txBox="1"/>
          <p:nvPr/>
        </p:nvSpPr>
        <p:spPr>
          <a:xfrm>
            <a:off x="8729662" y="4286249"/>
            <a:ext cx="1400176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STARE</a:t>
            </a:r>
            <a:endParaRPr lang="tr-TR" sz="2800" dirty="0"/>
          </a:p>
        </p:txBody>
      </p:sp>
      <p:sp>
        <p:nvSpPr>
          <p:cNvPr id="48" name="Metin kutusu 47"/>
          <p:cNvSpPr txBox="1"/>
          <p:nvPr/>
        </p:nvSpPr>
        <p:spPr>
          <a:xfrm>
            <a:off x="8772526" y="4914900"/>
            <a:ext cx="1414462" cy="523220"/>
          </a:xfrm>
          <a:prstGeom prst="rect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ALOUD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9" name="Metin kutusu 48"/>
          <p:cNvSpPr txBox="1"/>
          <p:nvPr/>
        </p:nvSpPr>
        <p:spPr>
          <a:xfrm>
            <a:off x="8758238" y="5543551"/>
            <a:ext cx="1428750" cy="523220"/>
          </a:xfrm>
          <a:prstGeom prst="rect">
            <a:avLst/>
          </a:prstGeo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800" dirty="0" smtClean="0"/>
              <a:t>BEEN</a:t>
            </a:r>
            <a:endParaRPr lang="tr-TR" sz="2800" dirty="0"/>
          </a:p>
        </p:txBody>
      </p:sp>
      <p:sp>
        <p:nvSpPr>
          <p:cNvPr id="50" name="Metin kutusu 49"/>
          <p:cNvSpPr txBox="1"/>
          <p:nvPr/>
        </p:nvSpPr>
        <p:spPr>
          <a:xfrm>
            <a:off x="10086975" y="157163"/>
            <a:ext cx="18503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3200" dirty="0" smtClean="0"/>
              <a:t>BOARD</a:t>
            </a:r>
            <a:endParaRPr lang="tr-TR" sz="3200" dirty="0"/>
          </a:p>
        </p:txBody>
      </p:sp>
      <p:sp>
        <p:nvSpPr>
          <p:cNvPr id="51" name="Metin kutusu 50"/>
          <p:cNvSpPr txBox="1"/>
          <p:nvPr/>
        </p:nvSpPr>
        <p:spPr>
          <a:xfrm>
            <a:off x="10129837" y="871539"/>
            <a:ext cx="1668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COURT</a:t>
            </a:r>
            <a:endParaRPr lang="tr-TR" sz="2800" dirty="0"/>
          </a:p>
        </p:txBody>
      </p:sp>
      <p:sp>
        <p:nvSpPr>
          <p:cNvPr id="52" name="Metin kutusu 51"/>
          <p:cNvSpPr txBox="1"/>
          <p:nvPr/>
        </p:nvSpPr>
        <p:spPr>
          <a:xfrm>
            <a:off x="10144125" y="1643063"/>
            <a:ext cx="1569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WORE</a:t>
            </a:r>
            <a:endParaRPr lang="tr-TR" sz="2800" dirty="0"/>
          </a:p>
        </p:txBody>
      </p:sp>
      <p:sp>
        <p:nvSpPr>
          <p:cNvPr id="53" name="Metin kutusu 52"/>
          <p:cNvSpPr txBox="1"/>
          <p:nvPr/>
        </p:nvSpPr>
        <p:spPr>
          <a:xfrm>
            <a:off x="10186987" y="2243138"/>
            <a:ext cx="1407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PEAR</a:t>
            </a:r>
            <a:endParaRPr lang="tr-TR" sz="2800" dirty="0"/>
          </a:p>
        </p:txBody>
      </p:sp>
      <p:sp>
        <p:nvSpPr>
          <p:cNvPr id="54" name="Metin kutusu 53"/>
          <p:cNvSpPr txBox="1"/>
          <p:nvPr/>
        </p:nvSpPr>
        <p:spPr>
          <a:xfrm>
            <a:off x="10229850" y="2914650"/>
            <a:ext cx="1669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WASTE</a:t>
            </a:r>
            <a:endParaRPr lang="tr-TR" sz="2800" dirty="0"/>
          </a:p>
        </p:txBody>
      </p:sp>
      <p:sp>
        <p:nvSpPr>
          <p:cNvPr id="55" name="Metin kutusu 54"/>
          <p:cNvSpPr txBox="1"/>
          <p:nvPr/>
        </p:nvSpPr>
        <p:spPr>
          <a:xfrm>
            <a:off x="10244138" y="3571875"/>
            <a:ext cx="1418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SEIZE</a:t>
            </a:r>
            <a:endParaRPr lang="tr-TR" sz="2800" dirty="0"/>
          </a:p>
        </p:txBody>
      </p:sp>
      <p:sp>
        <p:nvSpPr>
          <p:cNvPr id="56" name="Metin kutusu 55"/>
          <p:cNvSpPr txBox="1"/>
          <p:nvPr/>
        </p:nvSpPr>
        <p:spPr>
          <a:xfrm>
            <a:off x="10186988" y="4214812"/>
            <a:ext cx="1534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smtClean="0"/>
              <a:t>STARE</a:t>
            </a:r>
            <a:endParaRPr lang="tr-TR" sz="2800" dirty="0"/>
          </a:p>
        </p:txBody>
      </p:sp>
      <p:sp>
        <p:nvSpPr>
          <p:cNvPr id="57" name="Metin kutusu 56"/>
          <p:cNvSpPr txBox="1"/>
          <p:nvPr/>
        </p:nvSpPr>
        <p:spPr>
          <a:xfrm>
            <a:off x="10095464" y="4929188"/>
            <a:ext cx="2096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ALLOWED</a:t>
            </a:r>
            <a:endParaRPr lang="tr-TR" sz="2800" dirty="0"/>
          </a:p>
        </p:txBody>
      </p:sp>
      <p:sp>
        <p:nvSpPr>
          <p:cNvPr id="59" name="Metin kutusu 58"/>
          <p:cNvSpPr txBox="1"/>
          <p:nvPr/>
        </p:nvSpPr>
        <p:spPr>
          <a:xfrm>
            <a:off x="10229851" y="5543550"/>
            <a:ext cx="1453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r-TR" sz="2800" dirty="0" smtClean="0"/>
              <a:t>BEAN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6762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50" grpId="0"/>
      <p:bldP spid="51" grpId="0"/>
      <p:bldP spid="52" grpId="0"/>
      <p:bldP spid="53" grpId="0"/>
      <p:bldP spid="54" grpId="0"/>
      <p:bldP spid="56" grpId="0"/>
      <p:bldP spid="57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Dikdörtgen 4"/>
          <p:cNvSpPr/>
          <p:nvPr/>
        </p:nvSpPr>
        <p:spPr>
          <a:xfrm>
            <a:off x="3190874" y="208748"/>
            <a:ext cx="8701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 The ____ had long fluffy ears</a:t>
            </a:r>
            <a:r>
              <a:rPr lang="en-US" sz="3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  <a:r>
              <a:rPr lang="tr-TR" sz="32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(hare/hair)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601200" y="614362"/>
            <a:ext cx="1000125" cy="67151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119436" y="1323171"/>
            <a:ext cx="93678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I was sitting ____ when I saw it. </a:t>
            </a:r>
            <a:r>
              <a:rPr lang="en-US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(hear/here</a:t>
            </a: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) </a:t>
            </a:r>
            <a:endParaRPr lang="tr-TR" sz="3200" dirty="0"/>
          </a:p>
        </p:txBody>
      </p:sp>
      <p:sp>
        <p:nvSpPr>
          <p:cNvPr id="9" name="Oval 8"/>
          <p:cNvSpPr/>
          <p:nvPr/>
        </p:nvSpPr>
        <p:spPr>
          <a:xfrm>
            <a:off x="10901364" y="1700213"/>
            <a:ext cx="1066800" cy="74295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3105149" y="2180422"/>
            <a:ext cx="818197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 The ____of any big event is exciting. </a:t>
            </a:r>
            <a:r>
              <a:rPr lang="en-US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(eve/ eave)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667127" y="3095627"/>
            <a:ext cx="1066800" cy="7048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 rot="10800000" flipV="1">
            <a:off x="2085974" y="3560950"/>
            <a:ext cx="102727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 She heard her budgie _____. </a:t>
            </a:r>
            <a:r>
              <a:rPr lang="en-US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(cheap/cheep)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0063164" y="3962402"/>
            <a:ext cx="1481135" cy="7048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1819274" y="4623584"/>
            <a:ext cx="94964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 He painted it a ____ </a:t>
            </a:r>
            <a:r>
              <a:rPr lang="en-US" sz="32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colour</a:t>
            </a:r>
            <a:r>
              <a:rPr lang="en-US" sz="3200" dirty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  <a:r>
              <a:rPr lang="en-US" sz="3200" dirty="0">
                <a:solidFill>
                  <a:srgbClr val="FF0000"/>
                </a:solidFill>
                <a:latin typeface="Century Gothic" panose="020B0502020202020204" pitchFamily="34" charset="0"/>
              </a:rPr>
              <a:t>(pale/pail)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915275" y="5029203"/>
            <a:ext cx="1114425" cy="7048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2290762" y="5620435"/>
            <a:ext cx="95535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000000"/>
                </a:solidFill>
              </a:rPr>
              <a:t> The _____ dug up the gold. </a:t>
            </a:r>
            <a:r>
              <a:rPr lang="en-US" sz="3600" dirty="0">
                <a:solidFill>
                  <a:srgbClr val="FF0000"/>
                </a:solidFill>
              </a:rPr>
              <a:t>(minor/miner) 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9444038" y="5910265"/>
            <a:ext cx="1271587" cy="70484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6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5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127</Words>
  <Application>Microsoft Office PowerPoint</Application>
  <PresentationFormat>Personalizado</PresentationFormat>
  <Paragraphs>69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Office Teması</vt:lpstr>
      <vt:lpstr>HOMOPHONES</vt:lpstr>
      <vt:lpstr>CEREAL</vt:lpstr>
      <vt:lpstr>Presentación de PowerPoint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Şükran</dc:creator>
  <cp:lastModifiedBy>Usuario</cp:lastModifiedBy>
  <cp:revision>10</cp:revision>
  <dcterms:created xsi:type="dcterms:W3CDTF">2014-04-15T20:59:05Z</dcterms:created>
  <dcterms:modified xsi:type="dcterms:W3CDTF">2014-07-21T21:43:00Z</dcterms:modified>
</cp:coreProperties>
</file>