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716D0EC-89F1-44E4-B2F8-C7D141F37BF9}" type="datetimeFigureOut">
              <a:rPr lang="es-HN" smtClean="0"/>
              <a:t>14/06/2014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9C167DA-4217-4C98-8826-C2646964672A}" type="slidenum">
              <a:rPr lang="es-HN" smtClean="0"/>
              <a:t>‹#›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glisch-hilfen.de/en/exercises/tenses/going_to_future_statements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How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use </a:t>
            </a:r>
            <a:br>
              <a:rPr lang="es-HN" dirty="0" smtClean="0"/>
            </a:br>
            <a:r>
              <a:rPr lang="es-HN" dirty="0" smtClean="0"/>
              <a:t>be GOING TO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410140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FORM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HN" dirty="0" smtClean="0"/>
          </a:p>
          <a:p>
            <a:pPr marL="0" indent="0">
              <a:buNone/>
            </a:pPr>
            <a:endParaRPr lang="es-HN" dirty="0"/>
          </a:p>
          <a:p>
            <a:pPr marL="0" indent="0">
              <a:buNone/>
            </a:pPr>
            <a:r>
              <a:rPr lang="es-HN" b="1" dirty="0" err="1" smtClean="0"/>
              <a:t>Subject</a:t>
            </a:r>
            <a:r>
              <a:rPr lang="es-HN" b="1" dirty="0" smtClean="0"/>
              <a:t> + </a:t>
            </a:r>
            <a:r>
              <a:rPr lang="es-HN" b="1" dirty="0" err="1" smtClean="0"/>
              <a:t>to</a:t>
            </a:r>
            <a:r>
              <a:rPr lang="es-HN" b="1" dirty="0" smtClean="0"/>
              <a:t> be +  </a:t>
            </a:r>
            <a:r>
              <a:rPr lang="es-HN" b="1" dirty="0" err="1" smtClean="0"/>
              <a:t>going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 +  </a:t>
            </a:r>
            <a:r>
              <a:rPr lang="es-HN" b="1" dirty="0" err="1" smtClean="0"/>
              <a:t>infinitive</a:t>
            </a:r>
            <a:r>
              <a:rPr lang="es-HN" b="1" dirty="0" smtClean="0"/>
              <a:t> </a:t>
            </a:r>
            <a:r>
              <a:rPr lang="es-HN" b="1" dirty="0" err="1" smtClean="0"/>
              <a:t>verb</a:t>
            </a:r>
            <a:r>
              <a:rPr lang="es-HN" b="1" dirty="0" smtClean="0"/>
              <a:t>  </a:t>
            </a:r>
          </a:p>
          <a:p>
            <a:pPr marL="0" indent="0">
              <a:buNone/>
            </a:pPr>
            <a:endParaRPr lang="es-HN" dirty="0" smtClean="0"/>
          </a:p>
          <a:p>
            <a:pPr marL="0" indent="0">
              <a:buNone/>
            </a:pPr>
            <a:r>
              <a:rPr lang="es-HN" dirty="0" err="1" smtClean="0"/>
              <a:t>Example</a:t>
            </a:r>
            <a:r>
              <a:rPr lang="es-HN" dirty="0" smtClean="0"/>
              <a:t>: </a:t>
            </a:r>
          </a:p>
          <a:p>
            <a:pPr marL="0" indent="0">
              <a:buNone/>
            </a:pPr>
            <a:r>
              <a:rPr lang="es-HN" dirty="0"/>
              <a:t>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live</a:t>
            </a:r>
            <a:r>
              <a:rPr lang="es-HN" dirty="0" smtClean="0"/>
              <a:t> in London </a:t>
            </a:r>
            <a:r>
              <a:rPr lang="es-HN" dirty="0" err="1" smtClean="0"/>
              <a:t>next</a:t>
            </a:r>
            <a:r>
              <a:rPr lang="es-HN" dirty="0" smtClean="0"/>
              <a:t> </a:t>
            </a:r>
            <a:r>
              <a:rPr lang="es-HN" dirty="0" err="1" smtClean="0"/>
              <a:t>month</a:t>
            </a:r>
            <a:r>
              <a:rPr lang="es-HN" dirty="0" smtClean="0"/>
              <a:t>.</a:t>
            </a:r>
          </a:p>
          <a:p>
            <a:pPr marL="0" indent="0">
              <a:buNone/>
            </a:pPr>
            <a:r>
              <a:rPr lang="es-HN" dirty="0" err="1" smtClean="0"/>
              <a:t>We</a:t>
            </a:r>
            <a:r>
              <a:rPr lang="es-HN" dirty="0" smtClean="0"/>
              <a:t> are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eat</a:t>
            </a:r>
            <a:r>
              <a:rPr lang="es-HN" dirty="0" smtClean="0"/>
              <a:t> </a:t>
            </a:r>
            <a:r>
              <a:rPr lang="es-HN" dirty="0" err="1" smtClean="0"/>
              <a:t>hamburger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lunch.</a:t>
            </a:r>
          </a:p>
          <a:p>
            <a:pPr marL="0" indent="0">
              <a:buNone/>
            </a:pPr>
            <a:r>
              <a:rPr lang="es-HN" dirty="0" smtClean="0"/>
              <a:t>I am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study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my</a:t>
            </a:r>
            <a:r>
              <a:rPr lang="es-HN" dirty="0" smtClean="0"/>
              <a:t> </a:t>
            </a:r>
            <a:r>
              <a:rPr lang="es-HN" dirty="0" err="1" smtClean="0"/>
              <a:t>next</a:t>
            </a:r>
            <a:r>
              <a:rPr lang="es-HN" dirty="0" smtClean="0"/>
              <a:t> </a:t>
            </a:r>
            <a:r>
              <a:rPr lang="es-HN" dirty="0" err="1" smtClean="0"/>
              <a:t>quiz</a:t>
            </a:r>
            <a:r>
              <a:rPr lang="es-HN" dirty="0" smtClean="0"/>
              <a:t>.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6706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WE use </a:t>
            </a:r>
            <a:r>
              <a:rPr lang="es-HN" dirty="0" err="1" smtClean="0"/>
              <a:t>it</a:t>
            </a:r>
            <a:r>
              <a:rPr lang="es-HN" dirty="0" smtClean="0"/>
              <a:t> …..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refer</a:t>
            </a:r>
            <a:r>
              <a:rPr lang="es-HN" dirty="0" smtClean="0"/>
              <a:t> </a:t>
            </a:r>
            <a:r>
              <a:rPr lang="es-HN" dirty="0" err="1" smtClean="0"/>
              <a:t>plans</a:t>
            </a:r>
            <a:r>
              <a:rPr lang="es-HN" dirty="0" smtClean="0"/>
              <a:t> and </a:t>
            </a:r>
            <a:r>
              <a:rPr lang="es-HN" dirty="0" err="1" smtClean="0"/>
              <a:t>intentions</a:t>
            </a:r>
            <a:endParaRPr lang="es-HN" dirty="0" smtClean="0"/>
          </a:p>
          <a:p>
            <a:pPr marL="0" indent="0">
              <a:buNone/>
            </a:pPr>
            <a:endParaRPr lang="es-HN" dirty="0"/>
          </a:p>
          <a:p>
            <a:pPr marL="0" indent="0">
              <a:buNone/>
            </a:pPr>
            <a:r>
              <a:rPr lang="es-HN" dirty="0" err="1" smtClean="0"/>
              <a:t>Examples</a:t>
            </a:r>
            <a:r>
              <a:rPr lang="es-HN" dirty="0" smtClean="0"/>
              <a:t>: </a:t>
            </a:r>
          </a:p>
          <a:p>
            <a:pPr lvl="0"/>
            <a:r>
              <a:rPr lang="en-US" b="1" i="1" dirty="0" smtClean="0"/>
              <a:t>Freddy is </a:t>
            </a:r>
            <a:r>
              <a:rPr lang="en-US" b="1" i="1" dirty="0"/>
              <a:t>going to buy</a:t>
            </a:r>
            <a:r>
              <a:rPr lang="en-US" dirty="0"/>
              <a:t> a new car </a:t>
            </a:r>
            <a:r>
              <a:rPr lang="en-US" dirty="0" smtClean="0"/>
              <a:t>soon.</a:t>
            </a:r>
            <a:endParaRPr lang="es-HN" dirty="0"/>
          </a:p>
          <a:p>
            <a:pPr lvl="0"/>
            <a:r>
              <a:rPr lang="en-US" b="1" i="1" dirty="0" smtClean="0"/>
              <a:t> </a:t>
            </a:r>
            <a:r>
              <a:rPr lang="en-US" b="1" i="1" dirty="0"/>
              <a:t>John and </a:t>
            </a:r>
            <a:r>
              <a:rPr lang="en-US" b="1" i="1" dirty="0" smtClean="0"/>
              <a:t>Pam are  </a:t>
            </a:r>
            <a:r>
              <a:rPr lang="en-US" b="1" i="1" dirty="0"/>
              <a:t>going to visit</a:t>
            </a:r>
            <a:r>
              <a:rPr lang="en-US" i="1" dirty="0"/>
              <a:t> </a:t>
            </a:r>
            <a:r>
              <a:rPr lang="en-US" dirty="0"/>
              <a:t>Milan when they </a:t>
            </a:r>
            <a:r>
              <a:rPr lang="en-US" dirty="0" smtClean="0"/>
              <a:t>live in Italy.</a:t>
            </a:r>
            <a:endParaRPr lang="es-HN" dirty="0"/>
          </a:p>
          <a:p>
            <a:pPr lvl="0"/>
            <a:r>
              <a:rPr lang="en-US" dirty="0"/>
              <a:t>I </a:t>
            </a:r>
            <a:r>
              <a:rPr lang="en-US" dirty="0" smtClean="0"/>
              <a:t>am</a:t>
            </a:r>
            <a:r>
              <a:rPr lang="en-US" b="1" i="1" dirty="0" smtClean="0"/>
              <a:t> </a:t>
            </a:r>
            <a:r>
              <a:rPr lang="en-US" b="1" i="1" dirty="0"/>
              <a:t>going to have</a:t>
            </a:r>
            <a:r>
              <a:rPr lang="en-US" dirty="0"/>
              <a:t> a </a:t>
            </a:r>
            <a:r>
              <a:rPr lang="en-US" dirty="0" smtClean="0"/>
              <a:t> birthday party </a:t>
            </a:r>
            <a:r>
              <a:rPr lang="en-US" dirty="0"/>
              <a:t>next week.</a:t>
            </a:r>
            <a:endParaRPr lang="es-HN" dirty="0"/>
          </a:p>
          <a:p>
            <a:pPr marL="0" indent="0">
              <a:buNone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19772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make</a:t>
            </a:r>
            <a:r>
              <a:rPr lang="es-HN" dirty="0" smtClean="0"/>
              <a:t> </a:t>
            </a:r>
            <a:r>
              <a:rPr lang="es-HN" dirty="0" err="1" smtClean="0"/>
              <a:t>predictions</a:t>
            </a:r>
            <a:r>
              <a:rPr lang="es-HN" dirty="0" smtClean="0"/>
              <a:t> </a:t>
            </a:r>
            <a:r>
              <a:rPr lang="es-HN" dirty="0" err="1" smtClean="0"/>
              <a:t>based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 </a:t>
            </a:r>
            <a:r>
              <a:rPr lang="es-HN" dirty="0" err="1" smtClean="0"/>
              <a:t>evidence</a:t>
            </a:r>
            <a:r>
              <a:rPr lang="es-HN" dirty="0" smtClean="0"/>
              <a:t>.</a:t>
            </a:r>
          </a:p>
          <a:p>
            <a:endParaRPr lang="es-HN" dirty="0"/>
          </a:p>
          <a:p>
            <a:pPr marL="0" indent="0">
              <a:buNone/>
            </a:pPr>
            <a:r>
              <a:rPr lang="es-HN" dirty="0" err="1" smtClean="0"/>
              <a:t>Examples</a:t>
            </a:r>
            <a:r>
              <a:rPr lang="es-HN" dirty="0" smtClean="0"/>
              <a:t>:</a:t>
            </a:r>
          </a:p>
          <a:p>
            <a:pPr lvl="0"/>
            <a:r>
              <a:rPr lang="en-US" b="1" i="1" dirty="0"/>
              <a:t>There's going to be</a:t>
            </a:r>
            <a:r>
              <a:rPr lang="en-US" dirty="0"/>
              <a:t> a terrible </a:t>
            </a:r>
            <a:r>
              <a:rPr lang="en-US" u="sng" dirty="0"/>
              <a:t>accident</a:t>
            </a:r>
            <a:r>
              <a:rPr lang="en-US" dirty="0"/>
              <a:t>!</a:t>
            </a:r>
            <a:endParaRPr lang="es-HN" dirty="0"/>
          </a:p>
          <a:p>
            <a:pPr lvl="0"/>
            <a:r>
              <a:rPr lang="en-US" b="1" i="1" dirty="0"/>
              <a:t>He's going to be</a:t>
            </a:r>
            <a:r>
              <a:rPr lang="en-US" dirty="0"/>
              <a:t> a brilliant politician.</a:t>
            </a:r>
            <a:endParaRPr lang="es-HN" dirty="0"/>
          </a:p>
          <a:p>
            <a:pPr lvl="0"/>
            <a:r>
              <a:rPr lang="en-US" b="1" i="1" dirty="0"/>
              <a:t>I'm going to have</a:t>
            </a:r>
            <a:r>
              <a:rPr lang="en-US" dirty="0"/>
              <a:t> terrible </a:t>
            </a:r>
            <a:r>
              <a:rPr lang="en-US" u="sng" dirty="0"/>
              <a:t>indigestion</a:t>
            </a:r>
            <a:r>
              <a:rPr lang="en-US" dirty="0"/>
              <a:t>.</a:t>
            </a:r>
            <a:endParaRPr lang="es-HN" dirty="0"/>
          </a:p>
          <a:p>
            <a:pPr marL="0" indent="0">
              <a:buNone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73593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Affirmative</a:t>
            </a:r>
            <a:r>
              <a:rPr lang="es-HN" dirty="0" smtClean="0"/>
              <a:t>  </a:t>
            </a:r>
            <a:r>
              <a:rPr lang="es-HN" dirty="0" err="1" smtClean="0"/>
              <a:t>statement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 smtClean="0"/>
              <a:t>Subject</a:t>
            </a:r>
            <a:r>
              <a:rPr lang="es-HN" dirty="0" smtClean="0"/>
              <a:t> + </a:t>
            </a:r>
            <a:r>
              <a:rPr lang="es-HN" dirty="0" err="1" smtClean="0"/>
              <a:t>to</a:t>
            </a:r>
            <a:r>
              <a:rPr lang="es-HN" dirty="0" smtClean="0"/>
              <a:t> be +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+ </a:t>
            </a:r>
            <a:r>
              <a:rPr lang="es-HN" dirty="0" err="1" smtClean="0"/>
              <a:t>infinitive</a:t>
            </a:r>
            <a:r>
              <a:rPr lang="es-HN" dirty="0" smtClean="0"/>
              <a:t> </a:t>
            </a:r>
          </a:p>
          <a:p>
            <a:endParaRPr lang="es-HN" dirty="0"/>
          </a:p>
          <a:p>
            <a:pPr marL="0" indent="0">
              <a:buNone/>
            </a:pPr>
            <a:r>
              <a:rPr lang="es-HN" dirty="0" err="1" smtClean="0"/>
              <a:t>Examples</a:t>
            </a:r>
            <a:r>
              <a:rPr lang="es-HN" dirty="0" smtClean="0"/>
              <a:t>:</a:t>
            </a:r>
          </a:p>
          <a:p>
            <a:r>
              <a:rPr lang="en-US" dirty="0"/>
              <a:t>I </a:t>
            </a:r>
            <a:r>
              <a:rPr lang="en-US" b="1" dirty="0"/>
              <a:t>am going to play</a:t>
            </a:r>
            <a:r>
              <a:rPr lang="en-US" dirty="0"/>
              <a:t> handball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He/she/it</a:t>
            </a:r>
            <a:r>
              <a:rPr lang="en-US" dirty="0"/>
              <a:t> </a:t>
            </a:r>
            <a:r>
              <a:rPr lang="en-US" b="1" dirty="0"/>
              <a:t>is going to play</a:t>
            </a:r>
            <a:r>
              <a:rPr lang="en-US" dirty="0"/>
              <a:t> handball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We/you/they</a:t>
            </a:r>
            <a:r>
              <a:rPr lang="en-US" dirty="0"/>
              <a:t> </a:t>
            </a:r>
            <a:r>
              <a:rPr lang="en-US" b="1" dirty="0"/>
              <a:t>are going to play</a:t>
            </a:r>
            <a:r>
              <a:rPr lang="en-US" dirty="0"/>
              <a:t> handball.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34139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Negative</a:t>
            </a:r>
            <a:r>
              <a:rPr lang="es-HN" dirty="0" smtClean="0"/>
              <a:t> </a:t>
            </a:r>
            <a:r>
              <a:rPr lang="es-HN" dirty="0" err="1" smtClean="0"/>
              <a:t>statement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 smtClean="0"/>
              <a:t>Subject</a:t>
            </a:r>
            <a:r>
              <a:rPr lang="es-HN" dirty="0" smtClean="0"/>
              <a:t> + </a:t>
            </a:r>
            <a:r>
              <a:rPr lang="es-HN" dirty="0" err="1" smtClean="0"/>
              <a:t>to</a:t>
            </a:r>
            <a:r>
              <a:rPr lang="es-HN" dirty="0" smtClean="0"/>
              <a:t> be + </a:t>
            </a:r>
            <a:r>
              <a:rPr lang="es-HN" dirty="0" err="1" smtClean="0"/>
              <a:t>not</a:t>
            </a:r>
            <a:r>
              <a:rPr lang="es-HN" dirty="0" smtClean="0"/>
              <a:t>  +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 + </a:t>
            </a:r>
            <a:r>
              <a:rPr lang="es-HN" dirty="0" err="1" smtClean="0"/>
              <a:t>infinitive</a:t>
            </a:r>
            <a:r>
              <a:rPr lang="es-HN" dirty="0" smtClean="0"/>
              <a:t> </a:t>
            </a:r>
          </a:p>
          <a:p>
            <a:pPr marL="0" indent="0">
              <a:buNone/>
            </a:pPr>
            <a:endParaRPr lang="es-HN" dirty="0"/>
          </a:p>
          <a:p>
            <a:pPr marL="0" indent="0">
              <a:buNone/>
            </a:pPr>
            <a:r>
              <a:rPr lang="es-HN" dirty="0" err="1" smtClean="0"/>
              <a:t>Examples</a:t>
            </a:r>
            <a:r>
              <a:rPr lang="es-HN" dirty="0" smtClean="0"/>
              <a:t>:</a:t>
            </a:r>
          </a:p>
          <a:p>
            <a:r>
              <a:rPr lang="en-US" dirty="0"/>
              <a:t>I </a:t>
            </a:r>
            <a:r>
              <a:rPr lang="en-US" b="1" dirty="0"/>
              <a:t>am not going to</a:t>
            </a:r>
            <a:r>
              <a:rPr lang="en-US" dirty="0"/>
              <a:t> </a:t>
            </a:r>
            <a:r>
              <a:rPr lang="en-US" b="1" dirty="0"/>
              <a:t>play</a:t>
            </a:r>
            <a:r>
              <a:rPr lang="en-US" dirty="0"/>
              <a:t> handball. 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He/she/it</a:t>
            </a:r>
            <a:r>
              <a:rPr lang="en-US" dirty="0"/>
              <a:t> </a:t>
            </a:r>
            <a:r>
              <a:rPr lang="en-US" b="1" dirty="0"/>
              <a:t>is not going to</a:t>
            </a:r>
            <a:r>
              <a:rPr lang="en-US" dirty="0"/>
              <a:t> </a:t>
            </a:r>
            <a:r>
              <a:rPr lang="en-US" b="1" dirty="0"/>
              <a:t>play</a:t>
            </a:r>
            <a:r>
              <a:rPr lang="en-US" dirty="0"/>
              <a:t> handball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We/you/they</a:t>
            </a:r>
            <a:r>
              <a:rPr lang="en-US" dirty="0"/>
              <a:t> </a:t>
            </a:r>
            <a:r>
              <a:rPr lang="en-US" b="1" dirty="0"/>
              <a:t>are not going to</a:t>
            </a:r>
            <a:r>
              <a:rPr lang="en-US" dirty="0"/>
              <a:t> </a:t>
            </a:r>
            <a:r>
              <a:rPr lang="en-US" b="1" dirty="0"/>
              <a:t>play</a:t>
            </a:r>
            <a:r>
              <a:rPr lang="en-US" dirty="0"/>
              <a:t> handball.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8570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HN" dirty="0" err="1" smtClean="0"/>
              <a:t>To</a:t>
            </a:r>
            <a:r>
              <a:rPr lang="es-HN" dirty="0" smtClean="0"/>
              <a:t> be + </a:t>
            </a:r>
            <a:r>
              <a:rPr lang="es-HN" dirty="0" err="1" smtClean="0"/>
              <a:t>subject</a:t>
            </a:r>
            <a:r>
              <a:rPr lang="es-HN" dirty="0" smtClean="0"/>
              <a:t> + </a:t>
            </a:r>
            <a:r>
              <a:rPr lang="es-HN" dirty="0" err="1" smtClean="0"/>
              <a:t>going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 + </a:t>
            </a:r>
            <a:r>
              <a:rPr lang="es-HN" dirty="0" err="1" smtClean="0"/>
              <a:t>infinitive</a:t>
            </a:r>
            <a:endParaRPr lang="es-HN" dirty="0" smtClean="0"/>
          </a:p>
          <a:p>
            <a:pPr marL="0" indent="0">
              <a:buNone/>
            </a:pPr>
            <a:endParaRPr lang="es-HN" dirty="0"/>
          </a:p>
          <a:p>
            <a:pPr marL="0" indent="0">
              <a:buNone/>
            </a:pPr>
            <a:r>
              <a:rPr lang="es-HN" dirty="0" err="1" smtClean="0"/>
              <a:t>Examples</a:t>
            </a:r>
            <a:r>
              <a:rPr lang="es-HN" dirty="0" smtClean="0"/>
              <a:t>:</a:t>
            </a:r>
          </a:p>
          <a:p>
            <a:r>
              <a:rPr lang="en-US" b="1" dirty="0"/>
              <a:t>Am</a:t>
            </a:r>
            <a:r>
              <a:rPr lang="en-US" dirty="0"/>
              <a:t> I </a:t>
            </a:r>
            <a:r>
              <a:rPr lang="en-US" b="1" dirty="0"/>
              <a:t>going to play</a:t>
            </a:r>
            <a:r>
              <a:rPr lang="en-US" dirty="0"/>
              <a:t> handball? 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Is</a:t>
            </a:r>
            <a:r>
              <a:rPr lang="en-US" dirty="0"/>
              <a:t> he/she/it </a:t>
            </a:r>
            <a:r>
              <a:rPr lang="en-US" b="1" dirty="0"/>
              <a:t>going to play</a:t>
            </a:r>
            <a:r>
              <a:rPr lang="en-US" dirty="0"/>
              <a:t> handball? 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Are</a:t>
            </a:r>
            <a:r>
              <a:rPr lang="en-US" dirty="0"/>
              <a:t> </a:t>
            </a:r>
            <a:r>
              <a:rPr lang="en-US" dirty="0" smtClean="0"/>
              <a:t>we/you/they</a:t>
            </a:r>
            <a:r>
              <a:rPr lang="en-US" dirty="0"/>
              <a:t> </a:t>
            </a:r>
            <a:r>
              <a:rPr lang="en-US" b="1" dirty="0"/>
              <a:t>going to play</a:t>
            </a:r>
            <a:r>
              <a:rPr lang="en-US" dirty="0"/>
              <a:t> handball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s-HN">
                <a:hlinkClick r:id="rId2"/>
              </a:rPr>
              <a:t>http://</a:t>
            </a:r>
            <a:r>
              <a:rPr lang="es-HN" smtClean="0">
                <a:hlinkClick r:id="rId2"/>
              </a:rPr>
              <a:t>www.englisch-hilfen.de/en/exercises/tenses/going_to_future_statements.htm</a:t>
            </a:r>
            <a:r>
              <a:rPr lang="es-HN" smtClean="0"/>
              <a:t>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49649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208</TotalTime>
  <Words>119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Opulento</vt:lpstr>
      <vt:lpstr>How to use  be GOING TO</vt:lpstr>
      <vt:lpstr>FORM</vt:lpstr>
      <vt:lpstr>WE use it …..</vt:lpstr>
      <vt:lpstr>PowerPoint Presentation</vt:lpstr>
      <vt:lpstr>Affirmative  statement</vt:lpstr>
      <vt:lpstr>Negative statement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 be GOING TO</dc:title>
  <dc:creator>Ordoñez</dc:creator>
  <cp:lastModifiedBy>English Academy</cp:lastModifiedBy>
  <cp:revision>2</cp:revision>
  <dcterms:created xsi:type="dcterms:W3CDTF">2014-06-07T12:25:50Z</dcterms:created>
  <dcterms:modified xsi:type="dcterms:W3CDTF">2014-06-14T18:07:50Z</dcterms:modified>
</cp:coreProperties>
</file>