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7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8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9F5E-6AF6-4E98-A3D5-B4AE12B25C7E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A8D8-3181-4328-BE68-A774A59C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82906"/>
            <a:ext cx="6096000" cy="4566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48186"/>
            <a:ext cx="7239000" cy="1718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6341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5" y="1752600"/>
            <a:ext cx="8572500" cy="496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6" y="152400"/>
            <a:ext cx="8556171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91" y="1600200"/>
            <a:ext cx="7086600" cy="4739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8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8281307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2" y="1828800"/>
            <a:ext cx="7162800" cy="484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868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2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English Academy</cp:lastModifiedBy>
  <cp:revision>3</cp:revision>
  <dcterms:created xsi:type="dcterms:W3CDTF">2014-04-11T01:01:09Z</dcterms:created>
  <dcterms:modified xsi:type="dcterms:W3CDTF">2014-04-11T01:44:18Z</dcterms:modified>
</cp:coreProperties>
</file>