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7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5B87-DF3D-469E-9CAE-C8CDFD8AD19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C84E-C063-4131-B87E-F3F8A035D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0"/>
            <a:ext cx="5329518" cy="44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949"/>
            <a:ext cx="4186518" cy="303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36310"/>
            <a:ext cx="8208268" cy="99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68300" y="1955800"/>
            <a:ext cx="7162801" cy="4013201"/>
            <a:chOff x="368300" y="1955800"/>
            <a:chExt cx="7162801" cy="4013201"/>
          </a:xfrm>
        </p:grpSpPr>
        <p:sp>
          <p:nvSpPr>
            <p:cNvPr id="32" name="Freeform 31"/>
            <p:cNvSpPr/>
            <p:nvPr/>
          </p:nvSpPr>
          <p:spPr>
            <a:xfrm>
              <a:off x="495300" y="523240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50800" y="0"/>
                  </a:moveTo>
                  <a:lnTo>
                    <a:pt x="50800" y="12700"/>
                  </a:lnTo>
                  <a:lnTo>
                    <a:pt x="38100" y="50800"/>
                  </a:lnTo>
                  <a:lnTo>
                    <a:pt x="38100" y="76200"/>
                  </a:lnTo>
                  <a:lnTo>
                    <a:pt x="25400" y="101600"/>
                  </a:lnTo>
                  <a:lnTo>
                    <a:pt x="25400" y="152400"/>
                  </a:lnTo>
                  <a:lnTo>
                    <a:pt x="12700" y="2032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12700" y="279400"/>
                  </a:lnTo>
                  <a:lnTo>
                    <a:pt x="12700" y="292100"/>
                  </a:lnTo>
                  <a:lnTo>
                    <a:pt x="25400" y="3048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9900" y="519430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0" y="25400"/>
                  </a:moveTo>
                  <a:lnTo>
                    <a:pt x="0" y="12700"/>
                  </a:lnTo>
                  <a:lnTo>
                    <a:pt x="25400" y="0"/>
                  </a:lnTo>
                  <a:lnTo>
                    <a:pt x="50800" y="0"/>
                  </a:lnTo>
                  <a:lnTo>
                    <a:pt x="88900" y="0"/>
                  </a:lnTo>
                  <a:lnTo>
                    <a:pt x="127000" y="12700"/>
                  </a:lnTo>
                  <a:lnTo>
                    <a:pt x="165100" y="25400"/>
                  </a:lnTo>
                  <a:lnTo>
                    <a:pt x="203200" y="25400"/>
                  </a:lnTo>
                  <a:lnTo>
                    <a:pt x="215900" y="50800"/>
                  </a:lnTo>
                  <a:lnTo>
                    <a:pt x="241300" y="508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8300" y="5486400"/>
              <a:ext cx="317501" cy="63501"/>
            </a:xfrm>
            <a:custGeom>
              <a:avLst/>
              <a:gdLst/>
              <a:ahLst/>
              <a:cxnLst/>
              <a:rect l="0" t="0" r="0" b="0"/>
              <a:pathLst>
                <a:path w="317501" h="63501">
                  <a:moveTo>
                    <a:pt x="0" y="0"/>
                  </a:moveTo>
                  <a:lnTo>
                    <a:pt x="12700" y="25400"/>
                  </a:lnTo>
                  <a:lnTo>
                    <a:pt x="50800" y="25400"/>
                  </a:lnTo>
                  <a:lnTo>
                    <a:pt x="101600" y="25400"/>
                  </a:lnTo>
                  <a:lnTo>
                    <a:pt x="152400" y="25400"/>
                  </a:lnTo>
                  <a:lnTo>
                    <a:pt x="203200" y="38100"/>
                  </a:lnTo>
                  <a:lnTo>
                    <a:pt x="241300" y="38100"/>
                  </a:lnTo>
                  <a:lnTo>
                    <a:pt x="279400" y="38100"/>
                  </a:lnTo>
                  <a:lnTo>
                    <a:pt x="292100" y="50800"/>
                  </a:lnTo>
                  <a:lnTo>
                    <a:pt x="304800" y="50800"/>
                  </a:lnTo>
                  <a:lnTo>
                    <a:pt x="304800" y="63500"/>
                  </a:lnTo>
                  <a:lnTo>
                    <a:pt x="317500" y="635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14400" y="5194300"/>
              <a:ext cx="330201" cy="457201"/>
            </a:xfrm>
            <a:custGeom>
              <a:avLst/>
              <a:gdLst/>
              <a:ahLst/>
              <a:cxnLst/>
              <a:rect l="0" t="0" r="0" b="0"/>
              <a:pathLst>
                <a:path w="330201" h="457201">
                  <a:moveTo>
                    <a:pt x="76200" y="0"/>
                  </a:moveTo>
                  <a:lnTo>
                    <a:pt x="63500" y="0"/>
                  </a:lnTo>
                  <a:lnTo>
                    <a:pt x="63500" y="25400"/>
                  </a:lnTo>
                  <a:lnTo>
                    <a:pt x="63500" y="50800"/>
                  </a:lnTo>
                  <a:lnTo>
                    <a:pt x="63500" y="114300"/>
                  </a:lnTo>
                  <a:lnTo>
                    <a:pt x="50800" y="165100"/>
                  </a:lnTo>
                  <a:lnTo>
                    <a:pt x="38100" y="215900"/>
                  </a:lnTo>
                  <a:lnTo>
                    <a:pt x="38100" y="266700"/>
                  </a:lnTo>
                  <a:lnTo>
                    <a:pt x="25400" y="317500"/>
                  </a:lnTo>
                  <a:lnTo>
                    <a:pt x="12700" y="355600"/>
                  </a:lnTo>
                  <a:lnTo>
                    <a:pt x="0" y="368300"/>
                  </a:lnTo>
                  <a:lnTo>
                    <a:pt x="0" y="368300"/>
                  </a:lnTo>
                  <a:lnTo>
                    <a:pt x="0" y="355600"/>
                  </a:lnTo>
                  <a:lnTo>
                    <a:pt x="0" y="342900"/>
                  </a:lnTo>
                  <a:lnTo>
                    <a:pt x="12700" y="304800"/>
                  </a:lnTo>
                  <a:lnTo>
                    <a:pt x="38100" y="266700"/>
                  </a:lnTo>
                  <a:lnTo>
                    <a:pt x="63500" y="228600"/>
                  </a:lnTo>
                  <a:lnTo>
                    <a:pt x="88900" y="203200"/>
                  </a:lnTo>
                  <a:lnTo>
                    <a:pt x="127000" y="177800"/>
                  </a:lnTo>
                  <a:lnTo>
                    <a:pt x="152400" y="177800"/>
                  </a:lnTo>
                  <a:lnTo>
                    <a:pt x="177800" y="177800"/>
                  </a:lnTo>
                  <a:lnTo>
                    <a:pt x="203200" y="203200"/>
                  </a:lnTo>
                  <a:lnTo>
                    <a:pt x="215900" y="241300"/>
                  </a:lnTo>
                  <a:lnTo>
                    <a:pt x="203200" y="266700"/>
                  </a:lnTo>
                  <a:lnTo>
                    <a:pt x="190500" y="292100"/>
                  </a:lnTo>
                  <a:lnTo>
                    <a:pt x="165100" y="330200"/>
                  </a:lnTo>
                  <a:lnTo>
                    <a:pt x="139700" y="355600"/>
                  </a:lnTo>
                  <a:lnTo>
                    <a:pt x="127000" y="381000"/>
                  </a:lnTo>
                  <a:lnTo>
                    <a:pt x="88900" y="393700"/>
                  </a:lnTo>
                  <a:lnTo>
                    <a:pt x="88900" y="419100"/>
                  </a:lnTo>
                  <a:lnTo>
                    <a:pt x="88900" y="419100"/>
                  </a:lnTo>
                  <a:lnTo>
                    <a:pt x="101600" y="419100"/>
                  </a:lnTo>
                  <a:lnTo>
                    <a:pt x="127000" y="419100"/>
                  </a:lnTo>
                  <a:lnTo>
                    <a:pt x="152400" y="419100"/>
                  </a:lnTo>
                  <a:lnTo>
                    <a:pt x="190500" y="393700"/>
                  </a:lnTo>
                  <a:lnTo>
                    <a:pt x="241300" y="368300"/>
                  </a:lnTo>
                  <a:lnTo>
                    <a:pt x="279400" y="330200"/>
                  </a:lnTo>
                  <a:lnTo>
                    <a:pt x="304800" y="292100"/>
                  </a:lnTo>
                  <a:lnTo>
                    <a:pt x="330200" y="254000"/>
                  </a:lnTo>
                  <a:lnTo>
                    <a:pt x="330200" y="215900"/>
                  </a:lnTo>
                  <a:lnTo>
                    <a:pt x="330200" y="203200"/>
                  </a:lnTo>
                  <a:lnTo>
                    <a:pt x="317500" y="190500"/>
                  </a:lnTo>
                  <a:lnTo>
                    <a:pt x="304800" y="190500"/>
                  </a:lnTo>
                  <a:lnTo>
                    <a:pt x="292100" y="203200"/>
                  </a:lnTo>
                  <a:lnTo>
                    <a:pt x="279400" y="241300"/>
                  </a:lnTo>
                  <a:lnTo>
                    <a:pt x="266700" y="279400"/>
                  </a:lnTo>
                  <a:lnTo>
                    <a:pt x="254000" y="330200"/>
                  </a:lnTo>
                  <a:lnTo>
                    <a:pt x="254000" y="368300"/>
                  </a:lnTo>
                  <a:lnTo>
                    <a:pt x="266700" y="406400"/>
                  </a:lnTo>
                  <a:lnTo>
                    <a:pt x="279400" y="444500"/>
                  </a:lnTo>
                  <a:lnTo>
                    <a:pt x="292100" y="4572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33500" y="5397500"/>
              <a:ext cx="342901" cy="482601"/>
            </a:xfrm>
            <a:custGeom>
              <a:avLst/>
              <a:gdLst/>
              <a:ahLst/>
              <a:cxnLst/>
              <a:rect l="0" t="0" r="0" b="0"/>
              <a:pathLst>
                <a:path w="342901" h="482601">
                  <a:moveTo>
                    <a:pt x="88900" y="0"/>
                  </a:moveTo>
                  <a:lnTo>
                    <a:pt x="50800" y="0"/>
                  </a:lnTo>
                  <a:lnTo>
                    <a:pt x="38100" y="25400"/>
                  </a:lnTo>
                  <a:lnTo>
                    <a:pt x="12700" y="381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39700"/>
                  </a:lnTo>
                  <a:lnTo>
                    <a:pt x="38100" y="177800"/>
                  </a:lnTo>
                  <a:lnTo>
                    <a:pt x="50800" y="190500"/>
                  </a:lnTo>
                  <a:lnTo>
                    <a:pt x="63500" y="203200"/>
                  </a:lnTo>
                  <a:lnTo>
                    <a:pt x="76200" y="190500"/>
                  </a:lnTo>
                  <a:lnTo>
                    <a:pt x="88900" y="177800"/>
                  </a:lnTo>
                  <a:lnTo>
                    <a:pt x="101600" y="15240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27000" y="381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52400" y="38100"/>
                  </a:lnTo>
                  <a:lnTo>
                    <a:pt x="152400" y="76200"/>
                  </a:lnTo>
                  <a:lnTo>
                    <a:pt x="152400" y="127000"/>
                  </a:lnTo>
                  <a:lnTo>
                    <a:pt x="139700" y="190500"/>
                  </a:lnTo>
                  <a:lnTo>
                    <a:pt x="127000" y="254000"/>
                  </a:lnTo>
                  <a:lnTo>
                    <a:pt x="114300" y="330200"/>
                  </a:lnTo>
                  <a:lnTo>
                    <a:pt x="88900" y="393700"/>
                  </a:lnTo>
                  <a:lnTo>
                    <a:pt x="63500" y="431800"/>
                  </a:lnTo>
                  <a:lnTo>
                    <a:pt x="50800" y="457200"/>
                  </a:lnTo>
                  <a:lnTo>
                    <a:pt x="38100" y="482600"/>
                  </a:lnTo>
                  <a:lnTo>
                    <a:pt x="12700" y="469900"/>
                  </a:lnTo>
                  <a:lnTo>
                    <a:pt x="12700" y="457200"/>
                  </a:lnTo>
                  <a:lnTo>
                    <a:pt x="12700" y="431800"/>
                  </a:lnTo>
                  <a:lnTo>
                    <a:pt x="25400" y="419100"/>
                  </a:lnTo>
                  <a:lnTo>
                    <a:pt x="50800" y="381000"/>
                  </a:lnTo>
                  <a:lnTo>
                    <a:pt x="76200" y="355600"/>
                  </a:lnTo>
                  <a:lnTo>
                    <a:pt x="127000" y="317500"/>
                  </a:lnTo>
                  <a:lnTo>
                    <a:pt x="165100" y="279400"/>
                  </a:lnTo>
                  <a:lnTo>
                    <a:pt x="203200" y="241300"/>
                  </a:lnTo>
                  <a:lnTo>
                    <a:pt x="241300" y="215900"/>
                  </a:lnTo>
                  <a:lnTo>
                    <a:pt x="266700" y="177800"/>
                  </a:lnTo>
                  <a:lnTo>
                    <a:pt x="292100" y="139700"/>
                  </a:lnTo>
                  <a:lnTo>
                    <a:pt x="304800" y="88900"/>
                  </a:lnTo>
                  <a:lnTo>
                    <a:pt x="304800" y="63500"/>
                  </a:lnTo>
                  <a:lnTo>
                    <a:pt x="317500" y="38100"/>
                  </a:lnTo>
                  <a:lnTo>
                    <a:pt x="317500" y="38100"/>
                  </a:lnTo>
                  <a:lnTo>
                    <a:pt x="304800" y="38100"/>
                  </a:lnTo>
                  <a:lnTo>
                    <a:pt x="304800" y="50800"/>
                  </a:lnTo>
                  <a:lnTo>
                    <a:pt x="304800" y="63500"/>
                  </a:lnTo>
                  <a:lnTo>
                    <a:pt x="304800" y="101600"/>
                  </a:lnTo>
                  <a:lnTo>
                    <a:pt x="304800" y="139700"/>
                  </a:lnTo>
                  <a:lnTo>
                    <a:pt x="304800" y="177800"/>
                  </a:lnTo>
                  <a:lnTo>
                    <a:pt x="304800" y="215900"/>
                  </a:lnTo>
                  <a:lnTo>
                    <a:pt x="317500" y="241300"/>
                  </a:lnTo>
                  <a:lnTo>
                    <a:pt x="330200" y="254000"/>
                  </a:lnTo>
                  <a:lnTo>
                    <a:pt x="330200" y="254000"/>
                  </a:lnTo>
                  <a:lnTo>
                    <a:pt x="342900" y="2540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663700" y="5295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25400"/>
                  </a:lnTo>
                  <a:lnTo>
                    <a:pt x="12700" y="1270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27200" y="5308600"/>
              <a:ext cx="342901" cy="279401"/>
            </a:xfrm>
            <a:custGeom>
              <a:avLst/>
              <a:gdLst/>
              <a:ahLst/>
              <a:cxnLst/>
              <a:rect l="0" t="0" r="0" b="0"/>
              <a:pathLst>
                <a:path w="342901" h="279401">
                  <a:moveTo>
                    <a:pt x="25400" y="177800"/>
                  </a:moveTo>
                  <a:lnTo>
                    <a:pt x="0" y="215900"/>
                  </a:lnTo>
                  <a:lnTo>
                    <a:pt x="12700" y="254000"/>
                  </a:lnTo>
                  <a:lnTo>
                    <a:pt x="12700" y="266700"/>
                  </a:lnTo>
                  <a:lnTo>
                    <a:pt x="12700" y="279400"/>
                  </a:lnTo>
                  <a:lnTo>
                    <a:pt x="25400" y="266700"/>
                  </a:lnTo>
                  <a:lnTo>
                    <a:pt x="38100" y="254000"/>
                  </a:lnTo>
                  <a:lnTo>
                    <a:pt x="50800" y="228600"/>
                  </a:lnTo>
                  <a:lnTo>
                    <a:pt x="63500" y="177800"/>
                  </a:lnTo>
                  <a:lnTo>
                    <a:pt x="88900" y="152400"/>
                  </a:lnTo>
                  <a:lnTo>
                    <a:pt x="101600" y="101600"/>
                  </a:lnTo>
                  <a:lnTo>
                    <a:pt x="127000" y="63500"/>
                  </a:lnTo>
                  <a:lnTo>
                    <a:pt x="152400" y="25400"/>
                  </a:lnTo>
                  <a:lnTo>
                    <a:pt x="177800" y="12700"/>
                  </a:lnTo>
                  <a:lnTo>
                    <a:pt x="177800" y="0"/>
                  </a:lnTo>
                  <a:lnTo>
                    <a:pt x="190500" y="0"/>
                  </a:lnTo>
                  <a:lnTo>
                    <a:pt x="203200" y="12700"/>
                  </a:lnTo>
                  <a:lnTo>
                    <a:pt x="203200" y="25400"/>
                  </a:lnTo>
                  <a:lnTo>
                    <a:pt x="190500" y="63500"/>
                  </a:lnTo>
                  <a:lnTo>
                    <a:pt x="190500" y="88900"/>
                  </a:lnTo>
                  <a:lnTo>
                    <a:pt x="177800" y="127000"/>
                  </a:lnTo>
                  <a:lnTo>
                    <a:pt x="177800" y="165100"/>
                  </a:lnTo>
                  <a:lnTo>
                    <a:pt x="190500" y="203200"/>
                  </a:lnTo>
                  <a:lnTo>
                    <a:pt x="215900" y="241300"/>
                  </a:lnTo>
                  <a:lnTo>
                    <a:pt x="215900" y="254000"/>
                  </a:lnTo>
                  <a:lnTo>
                    <a:pt x="241300" y="266700"/>
                  </a:lnTo>
                  <a:lnTo>
                    <a:pt x="266700" y="279400"/>
                  </a:lnTo>
                  <a:lnTo>
                    <a:pt x="279400" y="266700"/>
                  </a:lnTo>
                  <a:lnTo>
                    <a:pt x="304800" y="266700"/>
                  </a:lnTo>
                  <a:lnTo>
                    <a:pt x="317500" y="241300"/>
                  </a:lnTo>
                  <a:lnTo>
                    <a:pt x="330200" y="228600"/>
                  </a:lnTo>
                  <a:lnTo>
                    <a:pt x="342900" y="2159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64300" y="2286000"/>
              <a:ext cx="1066801" cy="63501"/>
            </a:xfrm>
            <a:custGeom>
              <a:avLst/>
              <a:gdLst/>
              <a:ahLst/>
              <a:cxnLst/>
              <a:rect l="0" t="0" r="0" b="0"/>
              <a:pathLst>
                <a:path w="1066801" h="63501">
                  <a:moveTo>
                    <a:pt x="0" y="12700"/>
                  </a:moveTo>
                  <a:lnTo>
                    <a:pt x="12700" y="12700"/>
                  </a:lnTo>
                  <a:lnTo>
                    <a:pt x="127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101600" y="0"/>
                  </a:lnTo>
                  <a:lnTo>
                    <a:pt x="139700" y="0"/>
                  </a:lnTo>
                  <a:lnTo>
                    <a:pt x="177800" y="0"/>
                  </a:lnTo>
                  <a:lnTo>
                    <a:pt x="228600" y="0"/>
                  </a:lnTo>
                  <a:lnTo>
                    <a:pt x="279400" y="0"/>
                  </a:lnTo>
                  <a:lnTo>
                    <a:pt x="330200" y="0"/>
                  </a:lnTo>
                  <a:lnTo>
                    <a:pt x="381000" y="0"/>
                  </a:lnTo>
                  <a:lnTo>
                    <a:pt x="457200" y="12700"/>
                  </a:lnTo>
                  <a:lnTo>
                    <a:pt x="508000" y="12700"/>
                  </a:lnTo>
                  <a:lnTo>
                    <a:pt x="584200" y="12700"/>
                  </a:lnTo>
                  <a:lnTo>
                    <a:pt x="647700" y="12700"/>
                  </a:lnTo>
                  <a:lnTo>
                    <a:pt x="711200" y="25400"/>
                  </a:lnTo>
                  <a:lnTo>
                    <a:pt x="787400" y="25400"/>
                  </a:lnTo>
                  <a:lnTo>
                    <a:pt x="863600" y="38100"/>
                  </a:lnTo>
                  <a:lnTo>
                    <a:pt x="927100" y="50800"/>
                  </a:lnTo>
                  <a:lnTo>
                    <a:pt x="990600" y="50800"/>
                  </a:lnTo>
                  <a:lnTo>
                    <a:pt x="1066800" y="635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120900" y="5219700"/>
              <a:ext cx="203201" cy="609601"/>
            </a:xfrm>
            <a:custGeom>
              <a:avLst/>
              <a:gdLst/>
              <a:ahLst/>
              <a:cxnLst/>
              <a:rect l="0" t="0" r="0" b="0"/>
              <a:pathLst>
                <a:path w="203201" h="609601">
                  <a:moveTo>
                    <a:pt x="203200" y="0"/>
                  </a:moveTo>
                  <a:lnTo>
                    <a:pt x="177800" y="50800"/>
                  </a:lnTo>
                  <a:lnTo>
                    <a:pt x="152400" y="114300"/>
                  </a:lnTo>
                  <a:lnTo>
                    <a:pt x="127000" y="177800"/>
                  </a:lnTo>
                  <a:lnTo>
                    <a:pt x="88900" y="254000"/>
                  </a:lnTo>
                  <a:lnTo>
                    <a:pt x="63500" y="330200"/>
                  </a:lnTo>
                  <a:lnTo>
                    <a:pt x="38100" y="406400"/>
                  </a:lnTo>
                  <a:lnTo>
                    <a:pt x="12700" y="482600"/>
                  </a:lnTo>
                  <a:lnTo>
                    <a:pt x="0" y="546100"/>
                  </a:lnTo>
                  <a:lnTo>
                    <a:pt x="0" y="584200"/>
                  </a:lnTo>
                  <a:lnTo>
                    <a:pt x="0" y="6096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47900" y="5270500"/>
              <a:ext cx="215901" cy="609601"/>
            </a:xfrm>
            <a:custGeom>
              <a:avLst/>
              <a:gdLst/>
              <a:ahLst/>
              <a:cxnLst/>
              <a:rect l="0" t="0" r="0" b="0"/>
              <a:pathLst>
                <a:path w="215901" h="609601">
                  <a:moveTo>
                    <a:pt x="215900" y="0"/>
                  </a:moveTo>
                  <a:lnTo>
                    <a:pt x="203200" y="38100"/>
                  </a:lnTo>
                  <a:lnTo>
                    <a:pt x="177800" y="88900"/>
                  </a:lnTo>
                  <a:lnTo>
                    <a:pt x="152400" y="152400"/>
                  </a:lnTo>
                  <a:lnTo>
                    <a:pt x="127000" y="215900"/>
                  </a:lnTo>
                  <a:lnTo>
                    <a:pt x="101600" y="292100"/>
                  </a:lnTo>
                  <a:lnTo>
                    <a:pt x="76200" y="368300"/>
                  </a:lnTo>
                  <a:lnTo>
                    <a:pt x="50800" y="431800"/>
                  </a:lnTo>
                  <a:lnTo>
                    <a:pt x="25400" y="495300"/>
                  </a:lnTo>
                  <a:lnTo>
                    <a:pt x="12700" y="546100"/>
                  </a:lnTo>
                  <a:lnTo>
                    <a:pt x="0" y="584200"/>
                  </a:lnTo>
                  <a:lnTo>
                    <a:pt x="0" y="6096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17800" y="5384800"/>
              <a:ext cx="38101" cy="381001"/>
            </a:xfrm>
            <a:custGeom>
              <a:avLst/>
              <a:gdLst/>
              <a:ahLst/>
              <a:cxnLst/>
              <a:rect l="0" t="0" r="0" b="0"/>
              <a:pathLst>
                <a:path w="38101" h="381001">
                  <a:moveTo>
                    <a:pt x="38100" y="0"/>
                  </a:moveTo>
                  <a:lnTo>
                    <a:pt x="38100" y="25400"/>
                  </a:lnTo>
                  <a:lnTo>
                    <a:pt x="38100" y="76200"/>
                  </a:lnTo>
                  <a:lnTo>
                    <a:pt x="25400" y="114300"/>
                  </a:lnTo>
                  <a:lnTo>
                    <a:pt x="12700" y="165100"/>
                  </a:lnTo>
                  <a:lnTo>
                    <a:pt x="12700" y="215900"/>
                  </a:lnTo>
                  <a:lnTo>
                    <a:pt x="0" y="266700"/>
                  </a:lnTo>
                  <a:lnTo>
                    <a:pt x="0" y="317500"/>
                  </a:lnTo>
                  <a:lnTo>
                    <a:pt x="12700" y="342900"/>
                  </a:lnTo>
                  <a:lnTo>
                    <a:pt x="25400" y="368300"/>
                  </a:lnTo>
                  <a:lnTo>
                    <a:pt x="38100" y="3810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616200" y="5334000"/>
              <a:ext cx="304801" cy="101601"/>
            </a:xfrm>
            <a:custGeom>
              <a:avLst/>
              <a:gdLst/>
              <a:ahLst/>
              <a:cxnLst/>
              <a:rect l="0" t="0" r="0" b="0"/>
              <a:pathLst>
                <a:path w="304801" h="101601">
                  <a:moveTo>
                    <a:pt x="0" y="12700"/>
                  </a:moveTo>
                  <a:lnTo>
                    <a:pt x="25400" y="0"/>
                  </a:lnTo>
                  <a:lnTo>
                    <a:pt x="63500" y="12700"/>
                  </a:lnTo>
                  <a:lnTo>
                    <a:pt x="101600" y="12700"/>
                  </a:lnTo>
                  <a:lnTo>
                    <a:pt x="152400" y="25400"/>
                  </a:lnTo>
                  <a:lnTo>
                    <a:pt x="190500" y="38100"/>
                  </a:lnTo>
                  <a:lnTo>
                    <a:pt x="241300" y="50800"/>
                  </a:lnTo>
                  <a:lnTo>
                    <a:pt x="279400" y="63500"/>
                  </a:lnTo>
                  <a:lnTo>
                    <a:pt x="292100" y="88900"/>
                  </a:lnTo>
                  <a:lnTo>
                    <a:pt x="304800" y="1016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628900" y="5715000"/>
              <a:ext cx="317501" cy="88901"/>
            </a:xfrm>
            <a:custGeom>
              <a:avLst/>
              <a:gdLst/>
              <a:ahLst/>
              <a:cxnLst/>
              <a:rect l="0" t="0" r="0" b="0"/>
              <a:pathLst>
                <a:path w="317501" h="88901">
                  <a:moveTo>
                    <a:pt x="0" y="0"/>
                  </a:moveTo>
                  <a:lnTo>
                    <a:pt x="50800" y="12700"/>
                  </a:lnTo>
                  <a:lnTo>
                    <a:pt x="114300" y="25400"/>
                  </a:lnTo>
                  <a:lnTo>
                    <a:pt x="177800" y="50800"/>
                  </a:lnTo>
                  <a:lnTo>
                    <a:pt x="228600" y="50800"/>
                  </a:lnTo>
                  <a:lnTo>
                    <a:pt x="266700" y="76200"/>
                  </a:lnTo>
                  <a:lnTo>
                    <a:pt x="292100" y="76200"/>
                  </a:lnTo>
                  <a:lnTo>
                    <a:pt x="304800" y="76200"/>
                  </a:lnTo>
                  <a:lnTo>
                    <a:pt x="317500" y="889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13100" y="5397500"/>
              <a:ext cx="241301" cy="317501"/>
            </a:xfrm>
            <a:custGeom>
              <a:avLst/>
              <a:gdLst/>
              <a:ahLst/>
              <a:cxnLst/>
              <a:rect l="0" t="0" r="0" b="0"/>
              <a:pathLst>
                <a:path w="241301" h="317501">
                  <a:moveTo>
                    <a:pt x="241300" y="50800"/>
                  </a:moveTo>
                  <a:lnTo>
                    <a:pt x="228600" y="25400"/>
                  </a:lnTo>
                  <a:lnTo>
                    <a:pt x="190500" y="0"/>
                  </a:lnTo>
                  <a:lnTo>
                    <a:pt x="139700" y="0"/>
                  </a:lnTo>
                  <a:lnTo>
                    <a:pt x="88900" y="0"/>
                  </a:lnTo>
                  <a:lnTo>
                    <a:pt x="50800" y="25400"/>
                  </a:lnTo>
                  <a:lnTo>
                    <a:pt x="25400" y="635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12700" y="177800"/>
                  </a:lnTo>
                  <a:lnTo>
                    <a:pt x="38100" y="215900"/>
                  </a:lnTo>
                  <a:lnTo>
                    <a:pt x="63500" y="215900"/>
                  </a:lnTo>
                  <a:lnTo>
                    <a:pt x="101600" y="215900"/>
                  </a:lnTo>
                  <a:lnTo>
                    <a:pt x="139700" y="177800"/>
                  </a:lnTo>
                  <a:lnTo>
                    <a:pt x="165100" y="139700"/>
                  </a:lnTo>
                  <a:lnTo>
                    <a:pt x="203200" y="88900"/>
                  </a:lnTo>
                  <a:lnTo>
                    <a:pt x="215900" y="50800"/>
                  </a:lnTo>
                  <a:lnTo>
                    <a:pt x="215900" y="25400"/>
                  </a:lnTo>
                  <a:lnTo>
                    <a:pt x="203200" y="38100"/>
                  </a:lnTo>
                  <a:lnTo>
                    <a:pt x="203200" y="50800"/>
                  </a:lnTo>
                  <a:lnTo>
                    <a:pt x="190500" y="88900"/>
                  </a:lnTo>
                  <a:lnTo>
                    <a:pt x="165100" y="139700"/>
                  </a:lnTo>
                  <a:lnTo>
                    <a:pt x="165100" y="190500"/>
                  </a:lnTo>
                  <a:lnTo>
                    <a:pt x="165100" y="241300"/>
                  </a:lnTo>
                  <a:lnTo>
                    <a:pt x="165100" y="279400"/>
                  </a:lnTo>
                  <a:lnTo>
                    <a:pt x="165100" y="3175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43300" y="54229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25400" y="38100"/>
                  </a:moveTo>
                  <a:lnTo>
                    <a:pt x="25400" y="101600"/>
                  </a:lnTo>
                  <a:lnTo>
                    <a:pt x="25400" y="152400"/>
                  </a:lnTo>
                  <a:lnTo>
                    <a:pt x="25400" y="190500"/>
                  </a:lnTo>
                  <a:lnTo>
                    <a:pt x="12700" y="215900"/>
                  </a:lnTo>
                  <a:lnTo>
                    <a:pt x="0" y="228600"/>
                  </a:lnTo>
                  <a:lnTo>
                    <a:pt x="12700" y="215900"/>
                  </a:lnTo>
                  <a:lnTo>
                    <a:pt x="25400" y="190500"/>
                  </a:lnTo>
                  <a:lnTo>
                    <a:pt x="25400" y="152400"/>
                  </a:lnTo>
                  <a:lnTo>
                    <a:pt x="50800" y="101600"/>
                  </a:lnTo>
                  <a:lnTo>
                    <a:pt x="76200" y="63500"/>
                  </a:lnTo>
                  <a:lnTo>
                    <a:pt x="114300" y="25400"/>
                  </a:lnTo>
                  <a:lnTo>
                    <a:pt x="139700" y="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746500" y="5334000"/>
              <a:ext cx="203201" cy="304801"/>
            </a:xfrm>
            <a:custGeom>
              <a:avLst/>
              <a:gdLst/>
              <a:ahLst/>
              <a:cxnLst/>
              <a:rect l="0" t="0" r="0" b="0"/>
              <a:pathLst>
                <a:path w="203201" h="304801">
                  <a:moveTo>
                    <a:pt x="38100" y="190500"/>
                  </a:moveTo>
                  <a:lnTo>
                    <a:pt x="25400" y="241300"/>
                  </a:lnTo>
                  <a:lnTo>
                    <a:pt x="12700" y="279400"/>
                  </a:lnTo>
                  <a:lnTo>
                    <a:pt x="0" y="304800"/>
                  </a:lnTo>
                  <a:lnTo>
                    <a:pt x="0" y="304800"/>
                  </a:lnTo>
                  <a:lnTo>
                    <a:pt x="0" y="292100"/>
                  </a:lnTo>
                  <a:lnTo>
                    <a:pt x="12700" y="266700"/>
                  </a:lnTo>
                  <a:lnTo>
                    <a:pt x="25400" y="228600"/>
                  </a:lnTo>
                  <a:lnTo>
                    <a:pt x="63500" y="177800"/>
                  </a:lnTo>
                  <a:lnTo>
                    <a:pt x="88900" y="127000"/>
                  </a:lnTo>
                  <a:lnTo>
                    <a:pt x="114300" y="88900"/>
                  </a:lnTo>
                  <a:lnTo>
                    <a:pt x="139700" y="50800"/>
                  </a:lnTo>
                  <a:lnTo>
                    <a:pt x="152400" y="38100"/>
                  </a:lnTo>
                  <a:lnTo>
                    <a:pt x="177800" y="12700"/>
                  </a:lnTo>
                  <a:lnTo>
                    <a:pt x="203200" y="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987800" y="5461000"/>
              <a:ext cx="50801" cy="203201"/>
            </a:xfrm>
            <a:custGeom>
              <a:avLst/>
              <a:gdLst/>
              <a:ahLst/>
              <a:cxnLst/>
              <a:rect l="0" t="0" r="0" b="0"/>
              <a:pathLst>
                <a:path w="50801" h="203201">
                  <a:moveTo>
                    <a:pt x="50800" y="0"/>
                  </a:moveTo>
                  <a:lnTo>
                    <a:pt x="50800" y="25400"/>
                  </a:lnTo>
                  <a:lnTo>
                    <a:pt x="38100" y="50800"/>
                  </a:lnTo>
                  <a:lnTo>
                    <a:pt x="25400" y="76200"/>
                  </a:lnTo>
                  <a:lnTo>
                    <a:pt x="25400" y="114300"/>
                  </a:lnTo>
                  <a:lnTo>
                    <a:pt x="12700" y="1270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0" y="2032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102100" y="52451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191000" y="5334000"/>
              <a:ext cx="368301" cy="368301"/>
            </a:xfrm>
            <a:custGeom>
              <a:avLst/>
              <a:gdLst/>
              <a:ahLst/>
              <a:cxnLst/>
              <a:rect l="0" t="0" r="0" b="0"/>
              <a:pathLst>
                <a:path w="368301" h="368301">
                  <a:moveTo>
                    <a:pt x="12700" y="139700"/>
                  </a:moveTo>
                  <a:lnTo>
                    <a:pt x="12700" y="215900"/>
                  </a:lnTo>
                  <a:lnTo>
                    <a:pt x="12700" y="266700"/>
                  </a:lnTo>
                  <a:lnTo>
                    <a:pt x="0" y="317500"/>
                  </a:lnTo>
                  <a:lnTo>
                    <a:pt x="0" y="355600"/>
                  </a:lnTo>
                  <a:lnTo>
                    <a:pt x="0" y="368300"/>
                  </a:lnTo>
                  <a:lnTo>
                    <a:pt x="0" y="355600"/>
                  </a:lnTo>
                  <a:lnTo>
                    <a:pt x="12700" y="330200"/>
                  </a:lnTo>
                  <a:lnTo>
                    <a:pt x="38100" y="304800"/>
                  </a:lnTo>
                  <a:lnTo>
                    <a:pt x="63500" y="266700"/>
                  </a:lnTo>
                  <a:lnTo>
                    <a:pt x="101600" y="203200"/>
                  </a:lnTo>
                  <a:lnTo>
                    <a:pt x="127000" y="139700"/>
                  </a:lnTo>
                  <a:lnTo>
                    <a:pt x="152400" y="88900"/>
                  </a:lnTo>
                  <a:lnTo>
                    <a:pt x="190500" y="38100"/>
                  </a:lnTo>
                  <a:lnTo>
                    <a:pt x="190500" y="12700"/>
                  </a:lnTo>
                  <a:lnTo>
                    <a:pt x="203200" y="0"/>
                  </a:lnTo>
                  <a:lnTo>
                    <a:pt x="203200" y="12700"/>
                  </a:lnTo>
                  <a:lnTo>
                    <a:pt x="203200" y="25400"/>
                  </a:lnTo>
                  <a:lnTo>
                    <a:pt x="190500" y="50800"/>
                  </a:lnTo>
                  <a:lnTo>
                    <a:pt x="190500" y="88900"/>
                  </a:lnTo>
                  <a:lnTo>
                    <a:pt x="190500" y="139700"/>
                  </a:lnTo>
                  <a:lnTo>
                    <a:pt x="190500" y="177800"/>
                  </a:lnTo>
                  <a:lnTo>
                    <a:pt x="203200" y="215900"/>
                  </a:lnTo>
                  <a:lnTo>
                    <a:pt x="215900" y="241300"/>
                  </a:lnTo>
                  <a:lnTo>
                    <a:pt x="241300" y="241300"/>
                  </a:lnTo>
                  <a:lnTo>
                    <a:pt x="266700" y="241300"/>
                  </a:lnTo>
                  <a:lnTo>
                    <a:pt x="304800" y="215900"/>
                  </a:lnTo>
                  <a:lnTo>
                    <a:pt x="330200" y="190500"/>
                  </a:lnTo>
                  <a:lnTo>
                    <a:pt x="342900" y="152400"/>
                  </a:lnTo>
                  <a:lnTo>
                    <a:pt x="368300" y="101600"/>
                  </a:lnTo>
                  <a:lnTo>
                    <a:pt x="368300" y="63500"/>
                  </a:lnTo>
                  <a:lnTo>
                    <a:pt x="368300" y="38100"/>
                  </a:lnTo>
                  <a:lnTo>
                    <a:pt x="355600" y="12700"/>
                  </a:lnTo>
                  <a:lnTo>
                    <a:pt x="330200" y="0"/>
                  </a:lnTo>
                  <a:lnTo>
                    <a:pt x="317500" y="25400"/>
                  </a:lnTo>
                  <a:lnTo>
                    <a:pt x="292100" y="38100"/>
                  </a:lnTo>
                  <a:lnTo>
                    <a:pt x="266700" y="88900"/>
                  </a:lnTo>
                  <a:lnTo>
                    <a:pt x="241300" y="139700"/>
                  </a:lnTo>
                  <a:lnTo>
                    <a:pt x="228600" y="190500"/>
                  </a:lnTo>
                  <a:lnTo>
                    <a:pt x="228600" y="241300"/>
                  </a:lnTo>
                  <a:lnTo>
                    <a:pt x="241300" y="304800"/>
                  </a:lnTo>
                  <a:lnTo>
                    <a:pt x="254000" y="330200"/>
                  </a:lnTo>
                  <a:lnTo>
                    <a:pt x="279400" y="368300"/>
                  </a:lnTo>
                  <a:lnTo>
                    <a:pt x="304800" y="368300"/>
                  </a:lnTo>
                  <a:lnTo>
                    <a:pt x="330200" y="368300"/>
                  </a:lnTo>
                  <a:lnTo>
                    <a:pt x="355600" y="355600"/>
                  </a:lnTo>
                  <a:lnTo>
                    <a:pt x="368300" y="3429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13300" y="5118100"/>
              <a:ext cx="469901" cy="660401"/>
            </a:xfrm>
            <a:custGeom>
              <a:avLst/>
              <a:gdLst/>
              <a:ahLst/>
              <a:cxnLst/>
              <a:rect l="0" t="0" r="0" b="0"/>
              <a:pathLst>
                <a:path w="469901" h="660401">
                  <a:moveTo>
                    <a:pt x="127000" y="355600"/>
                  </a:moveTo>
                  <a:lnTo>
                    <a:pt x="101600" y="342900"/>
                  </a:lnTo>
                  <a:lnTo>
                    <a:pt x="76200" y="342900"/>
                  </a:lnTo>
                  <a:lnTo>
                    <a:pt x="63500" y="355600"/>
                  </a:lnTo>
                  <a:lnTo>
                    <a:pt x="38100" y="368300"/>
                  </a:lnTo>
                  <a:lnTo>
                    <a:pt x="12700" y="406400"/>
                  </a:lnTo>
                  <a:lnTo>
                    <a:pt x="0" y="431800"/>
                  </a:lnTo>
                  <a:lnTo>
                    <a:pt x="0" y="469900"/>
                  </a:lnTo>
                  <a:lnTo>
                    <a:pt x="0" y="495300"/>
                  </a:lnTo>
                  <a:lnTo>
                    <a:pt x="12700" y="520700"/>
                  </a:lnTo>
                  <a:lnTo>
                    <a:pt x="38100" y="520700"/>
                  </a:lnTo>
                  <a:lnTo>
                    <a:pt x="50800" y="495300"/>
                  </a:lnTo>
                  <a:lnTo>
                    <a:pt x="76200" y="469900"/>
                  </a:lnTo>
                  <a:lnTo>
                    <a:pt x="88900" y="431800"/>
                  </a:lnTo>
                  <a:lnTo>
                    <a:pt x="88900" y="406400"/>
                  </a:lnTo>
                  <a:lnTo>
                    <a:pt x="88900" y="381000"/>
                  </a:lnTo>
                  <a:lnTo>
                    <a:pt x="88900" y="368300"/>
                  </a:lnTo>
                  <a:lnTo>
                    <a:pt x="88900" y="381000"/>
                  </a:lnTo>
                  <a:lnTo>
                    <a:pt x="88900" y="406400"/>
                  </a:lnTo>
                  <a:lnTo>
                    <a:pt x="88900" y="431800"/>
                  </a:lnTo>
                  <a:lnTo>
                    <a:pt x="101600" y="469900"/>
                  </a:lnTo>
                  <a:lnTo>
                    <a:pt x="101600" y="520700"/>
                  </a:lnTo>
                  <a:lnTo>
                    <a:pt x="127000" y="558800"/>
                  </a:lnTo>
                  <a:lnTo>
                    <a:pt x="152400" y="584200"/>
                  </a:lnTo>
                  <a:lnTo>
                    <a:pt x="177800" y="609600"/>
                  </a:lnTo>
                  <a:lnTo>
                    <a:pt x="215900" y="609600"/>
                  </a:lnTo>
                  <a:lnTo>
                    <a:pt x="254000" y="584200"/>
                  </a:lnTo>
                  <a:lnTo>
                    <a:pt x="279400" y="546100"/>
                  </a:lnTo>
                  <a:lnTo>
                    <a:pt x="330200" y="495300"/>
                  </a:lnTo>
                  <a:lnTo>
                    <a:pt x="368300" y="406400"/>
                  </a:lnTo>
                  <a:lnTo>
                    <a:pt x="406400" y="317500"/>
                  </a:lnTo>
                  <a:lnTo>
                    <a:pt x="431800" y="241300"/>
                  </a:lnTo>
                  <a:lnTo>
                    <a:pt x="457200" y="165100"/>
                  </a:lnTo>
                  <a:lnTo>
                    <a:pt x="469900" y="88900"/>
                  </a:lnTo>
                  <a:lnTo>
                    <a:pt x="469900" y="38100"/>
                  </a:lnTo>
                  <a:lnTo>
                    <a:pt x="469900" y="0"/>
                  </a:lnTo>
                  <a:lnTo>
                    <a:pt x="469900" y="0"/>
                  </a:lnTo>
                  <a:lnTo>
                    <a:pt x="457200" y="12700"/>
                  </a:lnTo>
                  <a:lnTo>
                    <a:pt x="444500" y="38100"/>
                  </a:lnTo>
                  <a:lnTo>
                    <a:pt x="431800" y="76200"/>
                  </a:lnTo>
                  <a:lnTo>
                    <a:pt x="406400" y="139700"/>
                  </a:lnTo>
                  <a:lnTo>
                    <a:pt x="381000" y="215900"/>
                  </a:lnTo>
                  <a:lnTo>
                    <a:pt x="368300" y="292100"/>
                  </a:lnTo>
                  <a:lnTo>
                    <a:pt x="355600" y="368300"/>
                  </a:lnTo>
                  <a:lnTo>
                    <a:pt x="342900" y="457200"/>
                  </a:lnTo>
                  <a:lnTo>
                    <a:pt x="342900" y="520700"/>
                  </a:lnTo>
                  <a:lnTo>
                    <a:pt x="355600" y="584200"/>
                  </a:lnTo>
                  <a:lnTo>
                    <a:pt x="355600" y="635000"/>
                  </a:lnTo>
                  <a:lnTo>
                    <a:pt x="368300" y="6604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67300" y="5334000"/>
              <a:ext cx="304801" cy="63501"/>
            </a:xfrm>
            <a:custGeom>
              <a:avLst/>
              <a:gdLst/>
              <a:ahLst/>
              <a:cxnLst/>
              <a:rect l="0" t="0" r="0" b="0"/>
              <a:pathLst>
                <a:path w="304801" h="63501">
                  <a:moveTo>
                    <a:pt x="0" y="12700"/>
                  </a:moveTo>
                  <a:lnTo>
                    <a:pt x="38100" y="0"/>
                  </a:lnTo>
                  <a:lnTo>
                    <a:pt x="88900" y="12700"/>
                  </a:lnTo>
                  <a:lnTo>
                    <a:pt x="127000" y="12700"/>
                  </a:lnTo>
                  <a:lnTo>
                    <a:pt x="177800" y="25400"/>
                  </a:lnTo>
                  <a:lnTo>
                    <a:pt x="215900" y="38100"/>
                  </a:lnTo>
                  <a:lnTo>
                    <a:pt x="241300" y="50800"/>
                  </a:lnTo>
                  <a:lnTo>
                    <a:pt x="279400" y="63500"/>
                  </a:lnTo>
                  <a:lnTo>
                    <a:pt x="304800" y="6350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26000" y="1955800"/>
              <a:ext cx="787401" cy="419101"/>
            </a:xfrm>
            <a:custGeom>
              <a:avLst/>
              <a:gdLst/>
              <a:ahLst/>
              <a:cxnLst/>
              <a:rect l="0" t="0" r="0" b="0"/>
              <a:pathLst>
                <a:path w="787401" h="419101">
                  <a:moveTo>
                    <a:pt x="546100" y="50800"/>
                  </a:moveTo>
                  <a:lnTo>
                    <a:pt x="469900" y="50800"/>
                  </a:lnTo>
                  <a:lnTo>
                    <a:pt x="393700" y="63500"/>
                  </a:lnTo>
                  <a:lnTo>
                    <a:pt x="304800" y="76200"/>
                  </a:lnTo>
                  <a:lnTo>
                    <a:pt x="228600" y="88900"/>
                  </a:lnTo>
                  <a:lnTo>
                    <a:pt x="152400" y="114300"/>
                  </a:lnTo>
                  <a:lnTo>
                    <a:pt x="88900" y="139700"/>
                  </a:lnTo>
                  <a:lnTo>
                    <a:pt x="50800" y="177800"/>
                  </a:lnTo>
                  <a:lnTo>
                    <a:pt x="12700" y="203200"/>
                  </a:lnTo>
                  <a:lnTo>
                    <a:pt x="0" y="254000"/>
                  </a:lnTo>
                  <a:lnTo>
                    <a:pt x="0" y="279400"/>
                  </a:lnTo>
                  <a:lnTo>
                    <a:pt x="25400" y="304800"/>
                  </a:lnTo>
                  <a:lnTo>
                    <a:pt x="50800" y="330200"/>
                  </a:lnTo>
                  <a:lnTo>
                    <a:pt x="88900" y="342900"/>
                  </a:lnTo>
                  <a:lnTo>
                    <a:pt x="139700" y="381000"/>
                  </a:lnTo>
                  <a:lnTo>
                    <a:pt x="215900" y="393700"/>
                  </a:lnTo>
                  <a:lnTo>
                    <a:pt x="266700" y="406400"/>
                  </a:lnTo>
                  <a:lnTo>
                    <a:pt x="355600" y="406400"/>
                  </a:lnTo>
                  <a:lnTo>
                    <a:pt x="419100" y="419100"/>
                  </a:lnTo>
                  <a:lnTo>
                    <a:pt x="495300" y="419100"/>
                  </a:lnTo>
                  <a:lnTo>
                    <a:pt x="571500" y="406400"/>
                  </a:lnTo>
                  <a:lnTo>
                    <a:pt x="635000" y="406400"/>
                  </a:lnTo>
                  <a:lnTo>
                    <a:pt x="685800" y="381000"/>
                  </a:lnTo>
                  <a:lnTo>
                    <a:pt x="723900" y="355600"/>
                  </a:lnTo>
                  <a:lnTo>
                    <a:pt x="762000" y="330200"/>
                  </a:lnTo>
                  <a:lnTo>
                    <a:pt x="787400" y="292100"/>
                  </a:lnTo>
                  <a:lnTo>
                    <a:pt x="787400" y="254000"/>
                  </a:lnTo>
                  <a:lnTo>
                    <a:pt x="787400" y="228600"/>
                  </a:lnTo>
                  <a:lnTo>
                    <a:pt x="762000" y="190500"/>
                  </a:lnTo>
                  <a:lnTo>
                    <a:pt x="736600" y="139700"/>
                  </a:lnTo>
                  <a:lnTo>
                    <a:pt x="698500" y="101600"/>
                  </a:lnTo>
                  <a:lnTo>
                    <a:pt x="635000" y="63500"/>
                  </a:lnTo>
                  <a:lnTo>
                    <a:pt x="571500" y="38100"/>
                  </a:lnTo>
                  <a:lnTo>
                    <a:pt x="508000" y="12700"/>
                  </a:lnTo>
                  <a:lnTo>
                    <a:pt x="419100" y="12700"/>
                  </a:lnTo>
                  <a:lnTo>
                    <a:pt x="330200" y="0"/>
                  </a:lnTo>
                </a:path>
              </a:pathLst>
            </a:custGeom>
            <a:ln w="4572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200400" y="5867400"/>
              <a:ext cx="1358901" cy="101601"/>
            </a:xfrm>
            <a:custGeom>
              <a:avLst/>
              <a:gdLst/>
              <a:ahLst/>
              <a:cxnLst/>
              <a:rect l="0" t="0" r="0" b="0"/>
              <a:pathLst>
                <a:path w="1358901" h="101601">
                  <a:moveTo>
                    <a:pt x="0" y="88900"/>
                  </a:moveTo>
                  <a:lnTo>
                    <a:pt x="38100" y="88900"/>
                  </a:lnTo>
                  <a:lnTo>
                    <a:pt x="88900" y="101600"/>
                  </a:lnTo>
                  <a:lnTo>
                    <a:pt x="127000" y="101600"/>
                  </a:lnTo>
                  <a:lnTo>
                    <a:pt x="190500" y="101600"/>
                  </a:lnTo>
                  <a:lnTo>
                    <a:pt x="241300" y="101600"/>
                  </a:lnTo>
                  <a:lnTo>
                    <a:pt x="317500" y="101600"/>
                  </a:lnTo>
                  <a:lnTo>
                    <a:pt x="381000" y="88900"/>
                  </a:lnTo>
                  <a:lnTo>
                    <a:pt x="457200" y="88900"/>
                  </a:lnTo>
                  <a:lnTo>
                    <a:pt x="546100" y="76200"/>
                  </a:lnTo>
                  <a:lnTo>
                    <a:pt x="635000" y="76200"/>
                  </a:lnTo>
                  <a:lnTo>
                    <a:pt x="711200" y="76200"/>
                  </a:lnTo>
                  <a:lnTo>
                    <a:pt x="787400" y="63500"/>
                  </a:lnTo>
                  <a:lnTo>
                    <a:pt x="876300" y="50800"/>
                  </a:lnTo>
                  <a:lnTo>
                    <a:pt x="939800" y="50800"/>
                  </a:lnTo>
                  <a:lnTo>
                    <a:pt x="1016000" y="38100"/>
                  </a:lnTo>
                  <a:lnTo>
                    <a:pt x="1092200" y="38100"/>
                  </a:lnTo>
                  <a:lnTo>
                    <a:pt x="1143000" y="38100"/>
                  </a:lnTo>
                  <a:lnTo>
                    <a:pt x="1206500" y="38100"/>
                  </a:lnTo>
                  <a:lnTo>
                    <a:pt x="1244600" y="38100"/>
                  </a:lnTo>
                  <a:lnTo>
                    <a:pt x="1282700" y="38100"/>
                  </a:lnTo>
                  <a:lnTo>
                    <a:pt x="1320800" y="25400"/>
                  </a:lnTo>
                  <a:lnTo>
                    <a:pt x="1333500" y="25400"/>
                  </a:lnTo>
                  <a:lnTo>
                    <a:pt x="1346200" y="12700"/>
                  </a:lnTo>
                  <a:lnTo>
                    <a:pt x="1358900" y="12700"/>
                  </a:lnTo>
                  <a:lnTo>
                    <a:pt x="1346200" y="12700"/>
                  </a:lnTo>
                  <a:lnTo>
                    <a:pt x="1320800" y="12700"/>
                  </a:lnTo>
                  <a:lnTo>
                    <a:pt x="1295400" y="0"/>
                  </a:lnTo>
                  <a:lnTo>
                    <a:pt x="1270000" y="0"/>
                  </a:lnTo>
                  <a:lnTo>
                    <a:pt x="1206500" y="0"/>
                  </a:lnTo>
                  <a:lnTo>
                    <a:pt x="1143000" y="0"/>
                  </a:lnTo>
                  <a:lnTo>
                    <a:pt x="1092200" y="0"/>
                  </a:lnTo>
                  <a:lnTo>
                    <a:pt x="1003300" y="12700"/>
                  </a:lnTo>
                  <a:lnTo>
                    <a:pt x="927100" y="12700"/>
                  </a:lnTo>
                  <a:lnTo>
                    <a:pt x="838200" y="12700"/>
                  </a:lnTo>
                  <a:lnTo>
                    <a:pt x="749300" y="25400"/>
                  </a:lnTo>
                  <a:lnTo>
                    <a:pt x="660400" y="38100"/>
                  </a:lnTo>
                  <a:lnTo>
                    <a:pt x="571500" y="38100"/>
                  </a:lnTo>
                  <a:lnTo>
                    <a:pt x="482600" y="50800"/>
                  </a:lnTo>
                  <a:lnTo>
                    <a:pt x="393700" y="63500"/>
                  </a:lnTo>
                  <a:lnTo>
                    <a:pt x="317500" y="76200"/>
                  </a:lnTo>
                  <a:lnTo>
                    <a:pt x="241300" y="76200"/>
                  </a:lnTo>
                  <a:lnTo>
                    <a:pt x="177800" y="88900"/>
                  </a:lnTo>
                  <a:lnTo>
                    <a:pt x="127000" y="101600"/>
                  </a:lnTo>
                  <a:lnTo>
                    <a:pt x="88900" y="101600"/>
                  </a:lnTo>
                  <a:lnTo>
                    <a:pt x="63500" y="101600"/>
                  </a:lnTo>
                  <a:lnTo>
                    <a:pt x="76200" y="101600"/>
                  </a:lnTo>
                  <a:lnTo>
                    <a:pt x="101600" y="88900"/>
                  </a:lnTo>
                  <a:lnTo>
                    <a:pt x="152400" y="88900"/>
                  </a:lnTo>
                  <a:lnTo>
                    <a:pt x="203200" y="88900"/>
                  </a:lnTo>
                  <a:lnTo>
                    <a:pt x="279400" y="88900"/>
                  </a:lnTo>
                  <a:lnTo>
                    <a:pt x="368300" y="76200"/>
                  </a:lnTo>
                  <a:lnTo>
                    <a:pt x="457200" y="76200"/>
                  </a:lnTo>
                  <a:lnTo>
                    <a:pt x="546100" y="76200"/>
                  </a:lnTo>
                  <a:lnTo>
                    <a:pt x="635000" y="63500"/>
                  </a:lnTo>
                  <a:lnTo>
                    <a:pt x="736600" y="63500"/>
                  </a:lnTo>
                  <a:lnTo>
                    <a:pt x="825500" y="50800"/>
                  </a:lnTo>
                  <a:lnTo>
                    <a:pt x="914400" y="38100"/>
                  </a:lnTo>
                  <a:lnTo>
                    <a:pt x="1003300" y="38100"/>
                  </a:lnTo>
                  <a:lnTo>
                    <a:pt x="1092200" y="38100"/>
                  </a:lnTo>
                  <a:lnTo>
                    <a:pt x="1143000" y="50800"/>
                  </a:lnTo>
                  <a:lnTo>
                    <a:pt x="1206500" y="50800"/>
                  </a:lnTo>
                  <a:lnTo>
                    <a:pt x="1257300" y="38100"/>
                  </a:lnTo>
                  <a:lnTo>
                    <a:pt x="1295400" y="38100"/>
                  </a:lnTo>
                  <a:lnTo>
                    <a:pt x="1320800" y="38100"/>
                  </a:lnTo>
                  <a:lnTo>
                    <a:pt x="1333500" y="38100"/>
                  </a:lnTo>
                  <a:lnTo>
                    <a:pt x="1320800" y="25400"/>
                  </a:lnTo>
                  <a:lnTo>
                    <a:pt x="1308100" y="12700"/>
                  </a:lnTo>
                  <a:lnTo>
                    <a:pt x="1282700" y="12700"/>
                  </a:lnTo>
                  <a:lnTo>
                    <a:pt x="1244600" y="12700"/>
                  </a:lnTo>
                  <a:lnTo>
                    <a:pt x="1193800" y="0"/>
                  </a:lnTo>
                  <a:lnTo>
                    <a:pt x="1143000" y="12700"/>
                  </a:lnTo>
                  <a:lnTo>
                    <a:pt x="1079500" y="12700"/>
                  </a:lnTo>
                  <a:lnTo>
                    <a:pt x="1003300" y="12700"/>
                  </a:lnTo>
                  <a:lnTo>
                    <a:pt x="939800" y="25400"/>
                  </a:lnTo>
                  <a:lnTo>
                    <a:pt x="850900" y="38100"/>
                  </a:lnTo>
                  <a:lnTo>
                    <a:pt x="774700" y="38100"/>
                  </a:lnTo>
                  <a:lnTo>
                    <a:pt x="685800" y="50800"/>
                  </a:lnTo>
                  <a:lnTo>
                    <a:pt x="609600" y="63500"/>
                  </a:lnTo>
                  <a:lnTo>
                    <a:pt x="520700" y="76200"/>
                  </a:lnTo>
                  <a:lnTo>
                    <a:pt x="444500" y="76200"/>
                  </a:lnTo>
                  <a:lnTo>
                    <a:pt x="368300" y="76200"/>
                  </a:lnTo>
                  <a:lnTo>
                    <a:pt x="292100" y="76200"/>
                  </a:lnTo>
                  <a:lnTo>
                    <a:pt x="228600" y="88900"/>
                  </a:lnTo>
                  <a:lnTo>
                    <a:pt x="152400" y="101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14400" y="5753100"/>
              <a:ext cx="1117601" cy="152401"/>
            </a:xfrm>
            <a:custGeom>
              <a:avLst/>
              <a:gdLst/>
              <a:ahLst/>
              <a:cxnLst/>
              <a:rect l="0" t="0" r="0" b="0"/>
              <a:pathLst>
                <a:path w="1117601" h="152401">
                  <a:moveTo>
                    <a:pt x="0" y="114300"/>
                  </a:moveTo>
                  <a:lnTo>
                    <a:pt x="38100" y="114300"/>
                  </a:lnTo>
                  <a:lnTo>
                    <a:pt x="88900" y="114300"/>
                  </a:lnTo>
                  <a:lnTo>
                    <a:pt x="165100" y="114300"/>
                  </a:lnTo>
                  <a:lnTo>
                    <a:pt x="241300" y="101600"/>
                  </a:lnTo>
                  <a:lnTo>
                    <a:pt x="330200" y="101600"/>
                  </a:lnTo>
                  <a:lnTo>
                    <a:pt x="431800" y="101600"/>
                  </a:lnTo>
                  <a:lnTo>
                    <a:pt x="533400" y="88900"/>
                  </a:lnTo>
                  <a:lnTo>
                    <a:pt x="622300" y="76200"/>
                  </a:lnTo>
                  <a:lnTo>
                    <a:pt x="723900" y="63500"/>
                  </a:lnTo>
                  <a:lnTo>
                    <a:pt x="812800" y="50800"/>
                  </a:lnTo>
                  <a:lnTo>
                    <a:pt x="889000" y="38100"/>
                  </a:lnTo>
                  <a:lnTo>
                    <a:pt x="965200" y="38100"/>
                  </a:lnTo>
                  <a:lnTo>
                    <a:pt x="1016000" y="25400"/>
                  </a:lnTo>
                  <a:lnTo>
                    <a:pt x="1066800" y="25400"/>
                  </a:lnTo>
                  <a:lnTo>
                    <a:pt x="1092200" y="25400"/>
                  </a:lnTo>
                  <a:lnTo>
                    <a:pt x="1117600" y="25400"/>
                  </a:lnTo>
                  <a:lnTo>
                    <a:pt x="1104900" y="25400"/>
                  </a:lnTo>
                  <a:lnTo>
                    <a:pt x="1092200" y="25400"/>
                  </a:lnTo>
                  <a:lnTo>
                    <a:pt x="1054100" y="25400"/>
                  </a:lnTo>
                  <a:lnTo>
                    <a:pt x="990600" y="38100"/>
                  </a:lnTo>
                  <a:lnTo>
                    <a:pt x="939800" y="38100"/>
                  </a:lnTo>
                  <a:lnTo>
                    <a:pt x="863600" y="38100"/>
                  </a:lnTo>
                  <a:lnTo>
                    <a:pt x="787400" y="38100"/>
                  </a:lnTo>
                  <a:lnTo>
                    <a:pt x="698500" y="38100"/>
                  </a:lnTo>
                  <a:lnTo>
                    <a:pt x="609600" y="38100"/>
                  </a:lnTo>
                  <a:lnTo>
                    <a:pt x="508000" y="38100"/>
                  </a:lnTo>
                  <a:lnTo>
                    <a:pt x="406400" y="50800"/>
                  </a:lnTo>
                  <a:lnTo>
                    <a:pt x="317500" y="50800"/>
                  </a:lnTo>
                  <a:lnTo>
                    <a:pt x="228600" y="63500"/>
                  </a:lnTo>
                  <a:lnTo>
                    <a:pt x="152400" y="63500"/>
                  </a:lnTo>
                  <a:lnTo>
                    <a:pt x="101600" y="63500"/>
                  </a:lnTo>
                  <a:lnTo>
                    <a:pt x="63500" y="63500"/>
                  </a:lnTo>
                  <a:lnTo>
                    <a:pt x="50800" y="63500"/>
                  </a:lnTo>
                  <a:lnTo>
                    <a:pt x="63500" y="76200"/>
                  </a:lnTo>
                  <a:lnTo>
                    <a:pt x="76200" y="76200"/>
                  </a:lnTo>
                  <a:lnTo>
                    <a:pt x="114300" y="63500"/>
                  </a:lnTo>
                  <a:lnTo>
                    <a:pt x="165100" y="63500"/>
                  </a:lnTo>
                  <a:lnTo>
                    <a:pt x="241300" y="63500"/>
                  </a:lnTo>
                  <a:lnTo>
                    <a:pt x="330200" y="50800"/>
                  </a:lnTo>
                  <a:lnTo>
                    <a:pt x="419100" y="38100"/>
                  </a:lnTo>
                  <a:lnTo>
                    <a:pt x="520700" y="38100"/>
                  </a:lnTo>
                  <a:lnTo>
                    <a:pt x="609600" y="25400"/>
                  </a:lnTo>
                  <a:lnTo>
                    <a:pt x="698500" y="12700"/>
                  </a:lnTo>
                  <a:lnTo>
                    <a:pt x="774700" y="12700"/>
                  </a:lnTo>
                  <a:lnTo>
                    <a:pt x="850900" y="0"/>
                  </a:lnTo>
                  <a:lnTo>
                    <a:pt x="901700" y="0"/>
                  </a:lnTo>
                  <a:lnTo>
                    <a:pt x="965200" y="12700"/>
                  </a:lnTo>
                  <a:lnTo>
                    <a:pt x="1003300" y="12700"/>
                  </a:lnTo>
                  <a:lnTo>
                    <a:pt x="1028700" y="12700"/>
                  </a:lnTo>
                  <a:lnTo>
                    <a:pt x="1041400" y="25400"/>
                  </a:lnTo>
                  <a:lnTo>
                    <a:pt x="1041400" y="38100"/>
                  </a:lnTo>
                  <a:lnTo>
                    <a:pt x="1028700" y="38100"/>
                  </a:lnTo>
                  <a:lnTo>
                    <a:pt x="1016000" y="50800"/>
                  </a:lnTo>
                  <a:lnTo>
                    <a:pt x="977900" y="63500"/>
                  </a:lnTo>
                  <a:lnTo>
                    <a:pt x="927100" y="63500"/>
                  </a:lnTo>
                  <a:lnTo>
                    <a:pt x="876300" y="63500"/>
                  </a:lnTo>
                  <a:lnTo>
                    <a:pt x="812800" y="76200"/>
                  </a:lnTo>
                  <a:lnTo>
                    <a:pt x="736600" y="88900"/>
                  </a:lnTo>
                  <a:lnTo>
                    <a:pt x="660400" y="101600"/>
                  </a:lnTo>
                  <a:lnTo>
                    <a:pt x="571500" y="101600"/>
                  </a:lnTo>
                  <a:lnTo>
                    <a:pt x="482600" y="114300"/>
                  </a:lnTo>
                  <a:lnTo>
                    <a:pt x="393700" y="127000"/>
                  </a:lnTo>
                  <a:lnTo>
                    <a:pt x="304800" y="127000"/>
                  </a:lnTo>
                  <a:lnTo>
                    <a:pt x="215900" y="139700"/>
                  </a:lnTo>
                  <a:lnTo>
                    <a:pt x="127000" y="152400"/>
                  </a:lnTo>
                  <a:lnTo>
                    <a:pt x="25400" y="152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9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32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2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28600"/>
            <a:ext cx="9134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22954"/>
            <a:ext cx="7010400" cy="46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700" y="1130300"/>
            <a:ext cx="4965701" cy="63501"/>
            <a:chOff x="12700" y="1130300"/>
            <a:chExt cx="4965701" cy="63501"/>
          </a:xfrm>
        </p:grpSpPr>
        <p:sp>
          <p:nvSpPr>
            <p:cNvPr id="9" name="Freeform 8"/>
            <p:cNvSpPr/>
            <p:nvPr/>
          </p:nvSpPr>
          <p:spPr>
            <a:xfrm>
              <a:off x="977900" y="1155700"/>
              <a:ext cx="1943101" cy="38101"/>
            </a:xfrm>
            <a:custGeom>
              <a:avLst/>
              <a:gdLst/>
              <a:ahLst/>
              <a:cxnLst/>
              <a:rect l="0" t="0" r="0" b="0"/>
              <a:pathLst>
                <a:path w="1943101" h="38101">
                  <a:moveTo>
                    <a:pt x="0" y="38100"/>
                  </a:moveTo>
                  <a:lnTo>
                    <a:pt x="25400" y="25400"/>
                  </a:lnTo>
                  <a:lnTo>
                    <a:pt x="25400" y="38100"/>
                  </a:lnTo>
                  <a:lnTo>
                    <a:pt x="50800" y="38100"/>
                  </a:lnTo>
                  <a:lnTo>
                    <a:pt x="63500" y="38100"/>
                  </a:lnTo>
                  <a:lnTo>
                    <a:pt x="63500" y="25400"/>
                  </a:lnTo>
                  <a:lnTo>
                    <a:pt x="88900" y="25400"/>
                  </a:lnTo>
                  <a:lnTo>
                    <a:pt x="101600" y="25400"/>
                  </a:lnTo>
                  <a:lnTo>
                    <a:pt x="114300" y="25400"/>
                  </a:lnTo>
                  <a:lnTo>
                    <a:pt x="127000" y="25400"/>
                  </a:lnTo>
                  <a:lnTo>
                    <a:pt x="152400" y="25400"/>
                  </a:lnTo>
                  <a:lnTo>
                    <a:pt x="165100" y="2540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215900" y="12700"/>
                  </a:lnTo>
                  <a:lnTo>
                    <a:pt x="215900" y="12700"/>
                  </a:lnTo>
                  <a:lnTo>
                    <a:pt x="241300" y="12700"/>
                  </a:lnTo>
                  <a:lnTo>
                    <a:pt x="241300" y="12700"/>
                  </a:lnTo>
                  <a:lnTo>
                    <a:pt x="266700" y="12700"/>
                  </a:lnTo>
                  <a:lnTo>
                    <a:pt x="266700" y="12700"/>
                  </a:lnTo>
                  <a:lnTo>
                    <a:pt x="292100" y="12700"/>
                  </a:lnTo>
                  <a:lnTo>
                    <a:pt x="304800" y="127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42900" y="12700"/>
                  </a:lnTo>
                  <a:lnTo>
                    <a:pt x="355600" y="12700"/>
                  </a:lnTo>
                  <a:lnTo>
                    <a:pt x="368300" y="12700"/>
                  </a:lnTo>
                  <a:lnTo>
                    <a:pt x="393700" y="12700"/>
                  </a:lnTo>
                  <a:lnTo>
                    <a:pt x="393700" y="12700"/>
                  </a:lnTo>
                  <a:lnTo>
                    <a:pt x="419100" y="12700"/>
                  </a:lnTo>
                  <a:lnTo>
                    <a:pt x="431800" y="12700"/>
                  </a:lnTo>
                  <a:lnTo>
                    <a:pt x="457200" y="12700"/>
                  </a:lnTo>
                  <a:lnTo>
                    <a:pt x="469900" y="12700"/>
                  </a:lnTo>
                  <a:lnTo>
                    <a:pt x="482600" y="12700"/>
                  </a:lnTo>
                  <a:lnTo>
                    <a:pt x="508000" y="12700"/>
                  </a:lnTo>
                  <a:lnTo>
                    <a:pt x="520700" y="12700"/>
                  </a:lnTo>
                  <a:lnTo>
                    <a:pt x="546100" y="12700"/>
                  </a:lnTo>
                  <a:lnTo>
                    <a:pt x="558800" y="12700"/>
                  </a:lnTo>
                  <a:lnTo>
                    <a:pt x="571500" y="12700"/>
                  </a:lnTo>
                  <a:lnTo>
                    <a:pt x="596900" y="12700"/>
                  </a:lnTo>
                  <a:lnTo>
                    <a:pt x="609600" y="12700"/>
                  </a:lnTo>
                  <a:lnTo>
                    <a:pt x="635000" y="12700"/>
                  </a:lnTo>
                  <a:lnTo>
                    <a:pt x="660400" y="12700"/>
                  </a:lnTo>
                  <a:lnTo>
                    <a:pt x="673100" y="12700"/>
                  </a:lnTo>
                  <a:lnTo>
                    <a:pt x="685800" y="12700"/>
                  </a:lnTo>
                  <a:lnTo>
                    <a:pt x="723900" y="12700"/>
                  </a:lnTo>
                  <a:lnTo>
                    <a:pt x="736600" y="12700"/>
                  </a:lnTo>
                  <a:lnTo>
                    <a:pt x="749300" y="12700"/>
                  </a:lnTo>
                  <a:lnTo>
                    <a:pt x="787400" y="25400"/>
                  </a:lnTo>
                  <a:lnTo>
                    <a:pt x="800100" y="25400"/>
                  </a:lnTo>
                  <a:lnTo>
                    <a:pt x="825500" y="25400"/>
                  </a:lnTo>
                  <a:lnTo>
                    <a:pt x="838200" y="25400"/>
                  </a:lnTo>
                  <a:lnTo>
                    <a:pt x="876300" y="25400"/>
                  </a:lnTo>
                  <a:lnTo>
                    <a:pt x="889000" y="25400"/>
                  </a:lnTo>
                  <a:lnTo>
                    <a:pt x="914400" y="25400"/>
                  </a:lnTo>
                  <a:lnTo>
                    <a:pt x="927100" y="25400"/>
                  </a:lnTo>
                  <a:lnTo>
                    <a:pt x="965200" y="25400"/>
                  </a:lnTo>
                  <a:lnTo>
                    <a:pt x="977900" y="25400"/>
                  </a:lnTo>
                  <a:lnTo>
                    <a:pt x="1003300" y="25400"/>
                  </a:lnTo>
                  <a:lnTo>
                    <a:pt x="1028700" y="12700"/>
                  </a:lnTo>
                  <a:lnTo>
                    <a:pt x="1054100" y="12700"/>
                  </a:lnTo>
                  <a:lnTo>
                    <a:pt x="1079500" y="12700"/>
                  </a:lnTo>
                  <a:lnTo>
                    <a:pt x="1104900" y="12700"/>
                  </a:lnTo>
                  <a:lnTo>
                    <a:pt x="1117600" y="12700"/>
                  </a:lnTo>
                  <a:lnTo>
                    <a:pt x="1143000" y="12700"/>
                  </a:lnTo>
                  <a:lnTo>
                    <a:pt x="1168400" y="12700"/>
                  </a:lnTo>
                  <a:lnTo>
                    <a:pt x="1193800" y="12700"/>
                  </a:lnTo>
                  <a:lnTo>
                    <a:pt x="1219200" y="0"/>
                  </a:lnTo>
                  <a:lnTo>
                    <a:pt x="1231900" y="0"/>
                  </a:lnTo>
                  <a:lnTo>
                    <a:pt x="1257300" y="0"/>
                  </a:lnTo>
                  <a:lnTo>
                    <a:pt x="1282700" y="0"/>
                  </a:lnTo>
                  <a:lnTo>
                    <a:pt x="1308100" y="0"/>
                  </a:lnTo>
                  <a:lnTo>
                    <a:pt x="1320800" y="0"/>
                  </a:lnTo>
                  <a:lnTo>
                    <a:pt x="1358900" y="0"/>
                  </a:lnTo>
                  <a:lnTo>
                    <a:pt x="1371600" y="0"/>
                  </a:lnTo>
                  <a:lnTo>
                    <a:pt x="1397000" y="0"/>
                  </a:lnTo>
                  <a:lnTo>
                    <a:pt x="1409700" y="0"/>
                  </a:lnTo>
                  <a:lnTo>
                    <a:pt x="1447800" y="0"/>
                  </a:lnTo>
                  <a:lnTo>
                    <a:pt x="1473200" y="0"/>
                  </a:lnTo>
                  <a:lnTo>
                    <a:pt x="1485900" y="0"/>
                  </a:lnTo>
                  <a:lnTo>
                    <a:pt x="1511300" y="0"/>
                  </a:lnTo>
                  <a:lnTo>
                    <a:pt x="1536700" y="0"/>
                  </a:lnTo>
                  <a:lnTo>
                    <a:pt x="1562100" y="0"/>
                  </a:lnTo>
                  <a:lnTo>
                    <a:pt x="1574800" y="0"/>
                  </a:lnTo>
                  <a:lnTo>
                    <a:pt x="1600200" y="0"/>
                  </a:lnTo>
                  <a:lnTo>
                    <a:pt x="1625600" y="0"/>
                  </a:lnTo>
                  <a:lnTo>
                    <a:pt x="1651000" y="0"/>
                  </a:lnTo>
                  <a:lnTo>
                    <a:pt x="1663700" y="0"/>
                  </a:lnTo>
                  <a:lnTo>
                    <a:pt x="1689100" y="0"/>
                  </a:lnTo>
                  <a:lnTo>
                    <a:pt x="1701800" y="0"/>
                  </a:lnTo>
                  <a:lnTo>
                    <a:pt x="1714500" y="0"/>
                  </a:lnTo>
                  <a:lnTo>
                    <a:pt x="1739900" y="0"/>
                  </a:lnTo>
                  <a:lnTo>
                    <a:pt x="1765300" y="0"/>
                  </a:lnTo>
                  <a:lnTo>
                    <a:pt x="1778000" y="0"/>
                  </a:lnTo>
                  <a:lnTo>
                    <a:pt x="1803400" y="0"/>
                  </a:lnTo>
                  <a:lnTo>
                    <a:pt x="1816100" y="0"/>
                  </a:lnTo>
                  <a:lnTo>
                    <a:pt x="1828800" y="0"/>
                  </a:lnTo>
                  <a:lnTo>
                    <a:pt x="1854200" y="0"/>
                  </a:lnTo>
                  <a:lnTo>
                    <a:pt x="1866900" y="0"/>
                  </a:lnTo>
                  <a:lnTo>
                    <a:pt x="1892300" y="0"/>
                  </a:lnTo>
                  <a:lnTo>
                    <a:pt x="1905000" y="0"/>
                  </a:lnTo>
                  <a:lnTo>
                    <a:pt x="1930400" y="0"/>
                  </a:lnTo>
                  <a:lnTo>
                    <a:pt x="1930400" y="0"/>
                  </a:lnTo>
                  <a:lnTo>
                    <a:pt x="1943100" y="0"/>
                  </a:lnTo>
                  <a:lnTo>
                    <a:pt x="19431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05200" y="1130300"/>
              <a:ext cx="1473201" cy="38101"/>
            </a:xfrm>
            <a:custGeom>
              <a:avLst/>
              <a:gdLst/>
              <a:ahLst/>
              <a:cxnLst/>
              <a:rect l="0" t="0" r="0" b="0"/>
              <a:pathLst>
                <a:path w="1473201" h="38101">
                  <a:moveTo>
                    <a:pt x="0" y="38100"/>
                  </a:moveTo>
                  <a:lnTo>
                    <a:pt x="12700" y="38100"/>
                  </a:lnTo>
                  <a:lnTo>
                    <a:pt x="25400" y="25400"/>
                  </a:lnTo>
                  <a:lnTo>
                    <a:pt x="63500" y="25400"/>
                  </a:lnTo>
                  <a:lnTo>
                    <a:pt x="88900" y="25400"/>
                  </a:lnTo>
                  <a:lnTo>
                    <a:pt x="114300" y="25400"/>
                  </a:lnTo>
                  <a:lnTo>
                    <a:pt x="152400" y="25400"/>
                  </a:lnTo>
                  <a:lnTo>
                    <a:pt x="177800" y="25400"/>
                  </a:lnTo>
                  <a:lnTo>
                    <a:pt x="215900" y="25400"/>
                  </a:lnTo>
                  <a:lnTo>
                    <a:pt x="241300" y="25400"/>
                  </a:lnTo>
                  <a:lnTo>
                    <a:pt x="279400" y="25400"/>
                  </a:lnTo>
                  <a:lnTo>
                    <a:pt x="317500" y="25400"/>
                  </a:lnTo>
                  <a:lnTo>
                    <a:pt x="355600" y="12700"/>
                  </a:lnTo>
                  <a:lnTo>
                    <a:pt x="393700" y="12700"/>
                  </a:lnTo>
                  <a:lnTo>
                    <a:pt x="419100" y="12700"/>
                  </a:lnTo>
                  <a:lnTo>
                    <a:pt x="469900" y="12700"/>
                  </a:lnTo>
                  <a:lnTo>
                    <a:pt x="508000" y="12700"/>
                  </a:lnTo>
                  <a:lnTo>
                    <a:pt x="546100" y="12700"/>
                  </a:lnTo>
                  <a:lnTo>
                    <a:pt x="571500" y="12700"/>
                  </a:lnTo>
                  <a:lnTo>
                    <a:pt x="609600" y="12700"/>
                  </a:lnTo>
                  <a:lnTo>
                    <a:pt x="647700" y="12700"/>
                  </a:lnTo>
                  <a:lnTo>
                    <a:pt x="685800" y="12700"/>
                  </a:lnTo>
                  <a:lnTo>
                    <a:pt x="723900" y="12700"/>
                  </a:lnTo>
                  <a:lnTo>
                    <a:pt x="749300" y="12700"/>
                  </a:lnTo>
                  <a:lnTo>
                    <a:pt x="787400" y="12700"/>
                  </a:lnTo>
                  <a:lnTo>
                    <a:pt x="825500" y="12700"/>
                  </a:lnTo>
                  <a:lnTo>
                    <a:pt x="850900" y="12700"/>
                  </a:lnTo>
                  <a:lnTo>
                    <a:pt x="889000" y="0"/>
                  </a:lnTo>
                  <a:lnTo>
                    <a:pt x="927100" y="0"/>
                  </a:lnTo>
                  <a:lnTo>
                    <a:pt x="965200" y="0"/>
                  </a:lnTo>
                  <a:lnTo>
                    <a:pt x="990600" y="0"/>
                  </a:lnTo>
                  <a:lnTo>
                    <a:pt x="1028700" y="0"/>
                  </a:lnTo>
                  <a:lnTo>
                    <a:pt x="1066800" y="0"/>
                  </a:lnTo>
                  <a:lnTo>
                    <a:pt x="1104900" y="0"/>
                  </a:lnTo>
                  <a:lnTo>
                    <a:pt x="1143000" y="0"/>
                  </a:lnTo>
                  <a:lnTo>
                    <a:pt x="1168400" y="0"/>
                  </a:lnTo>
                  <a:lnTo>
                    <a:pt x="1206500" y="0"/>
                  </a:lnTo>
                  <a:lnTo>
                    <a:pt x="1231900" y="0"/>
                  </a:lnTo>
                  <a:lnTo>
                    <a:pt x="1257300" y="0"/>
                  </a:lnTo>
                  <a:lnTo>
                    <a:pt x="1295400" y="0"/>
                  </a:lnTo>
                  <a:lnTo>
                    <a:pt x="1320800" y="0"/>
                  </a:lnTo>
                  <a:lnTo>
                    <a:pt x="1358900" y="0"/>
                  </a:lnTo>
                  <a:lnTo>
                    <a:pt x="1384300" y="0"/>
                  </a:lnTo>
                  <a:lnTo>
                    <a:pt x="1397000" y="0"/>
                  </a:lnTo>
                  <a:lnTo>
                    <a:pt x="1422400" y="0"/>
                  </a:lnTo>
                  <a:lnTo>
                    <a:pt x="1447800" y="0"/>
                  </a:lnTo>
                  <a:lnTo>
                    <a:pt x="1460500" y="0"/>
                  </a:lnTo>
                  <a:lnTo>
                    <a:pt x="14732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700" y="1130300"/>
              <a:ext cx="850901" cy="25401"/>
            </a:xfrm>
            <a:custGeom>
              <a:avLst/>
              <a:gdLst/>
              <a:ahLst/>
              <a:cxnLst/>
              <a:rect l="0" t="0" r="0" b="0"/>
              <a:pathLst>
                <a:path w="850901" h="25401">
                  <a:moveTo>
                    <a:pt x="0" y="25400"/>
                  </a:moveTo>
                  <a:lnTo>
                    <a:pt x="0" y="25400"/>
                  </a:lnTo>
                  <a:lnTo>
                    <a:pt x="25400" y="25400"/>
                  </a:lnTo>
                  <a:lnTo>
                    <a:pt x="50800" y="254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27000" y="12700"/>
                  </a:lnTo>
                  <a:lnTo>
                    <a:pt x="152400" y="0"/>
                  </a:lnTo>
                  <a:lnTo>
                    <a:pt x="177800" y="0"/>
                  </a:lnTo>
                  <a:lnTo>
                    <a:pt x="215900" y="0"/>
                  </a:lnTo>
                  <a:lnTo>
                    <a:pt x="241300" y="0"/>
                  </a:lnTo>
                  <a:lnTo>
                    <a:pt x="279400" y="0"/>
                  </a:lnTo>
                  <a:lnTo>
                    <a:pt x="304800" y="0"/>
                  </a:lnTo>
                  <a:lnTo>
                    <a:pt x="330200" y="0"/>
                  </a:lnTo>
                  <a:lnTo>
                    <a:pt x="368300" y="0"/>
                  </a:lnTo>
                  <a:lnTo>
                    <a:pt x="406400" y="0"/>
                  </a:lnTo>
                  <a:lnTo>
                    <a:pt x="431800" y="0"/>
                  </a:lnTo>
                  <a:lnTo>
                    <a:pt x="469900" y="0"/>
                  </a:lnTo>
                  <a:lnTo>
                    <a:pt x="495300" y="0"/>
                  </a:lnTo>
                  <a:lnTo>
                    <a:pt x="533400" y="0"/>
                  </a:lnTo>
                  <a:lnTo>
                    <a:pt x="558800" y="0"/>
                  </a:lnTo>
                  <a:lnTo>
                    <a:pt x="584200" y="0"/>
                  </a:lnTo>
                  <a:lnTo>
                    <a:pt x="609600" y="0"/>
                  </a:lnTo>
                  <a:lnTo>
                    <a:pt x="635000" y="0"/>
                  </a:lnTo>
                  <a:lnTo>
                    <a:pt x="660400" y="0"/>
                  </a:lnTo>
                  <a:lnTo>
                    <a:pt x="698500" y="0"/>
                  </a:lnTo>
                  <a:lnTo>
                    <a:pt x="723900" y="0"/>
                  </a:lnTo>
                  <a:lnTo>
                    <a:pt x="736600" y="0"/>
                  </a:lnTo>
                  <a:lnTo>
                    <a:pt x="749300" y="0"/>
                  </a:lnTo>
                  <a:lnTo>
                    <a:pt x="787400" y="0"/>
                  </a:lnTo>
                  <a:lnTo>
                    <a:pt x="800100" y="12700"/>
                  </a:lnTo>
                  <a:lnTo>
                    <a:pt x="812800" y="12700"/>
                  </a:lnTo>
                  <a:lnTo>
                    <a:pt x="838200" y="12700"/>
                  </a:lnTo>
                  <a:lnTo>
                    <a:pt x="850900" y="12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4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9126071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8" y="2133600"/>
            <a:ext cx="85725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357"/>
            <a:ext cx="8717160" cy="125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thinkocrats.net/wp-content/uploads/2012/11/LifePlan-1Year-Tem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14448"/>
            <a:ext cx="8717159" cy="50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533400" y="596900"/>
            <a:ext cx="8102601" cy="3060701"/>
            <a:chOff x="533400" y="596900"/>
            <a:chExt cx="8102601" cy="3060701"/>
          </a:xfrm>
        </p:grpSpPr>
        <p:sp>
          <p:nvSpPr>
            <p:cNvPr id="115" name="Freeform 114"/>
            <p:cNvSpPr/>
            <p:nvPr/>
          </p:nvSpPr>
          <p:spPr>
            <a:xfrm>
              <a:off x="1765300" y="2019300"/>
              <a:ext cx="88901" cy="215901"/>
            </a:xfrm>
            <a:custGeom>
              <a:avLst/>
              <a:gdLst/>
              <a:ahLst/>
              <a:cxnLst/>
              <a:rect l="0" t="0" r="0" b="0"/>
              <a:pathLst>
                <a:path w="88901" h="215901">
                  <a:moveTo>
                    <a:pt x="88900" y="0"/>
                  </a:moveTo>
                  <a:lnTo>
                    <a:pt x="76200" y="38100"/>
                  </a:lnTo>
                  <a:lnTo>
                    <a:pt x="50800" y="76200"/>
                  </a:lnTo>
                  <a:lnTo>
                    <a:pt x="38100" y="101600"/>
                  </a:lnTo>
                  <a:lnTo>
                    <a:pt x="25400" y="139700"/>
                  </a:lnTo>
                  <a:lnTo>
                    <a:pt x="12700" y="165100"/>
                  </a:lnTo>
                  <a:lnTo>
                    <a:pt x="0" y="190500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739900" y="1955800"/>
              <a:ext cx="228601" cy="101601"/>
            </a:xfrm>
            <a:custGeom>
              <a:avLst/>
              <a:gdLst/>
              <a:ahLst/>
              <a:cxnLst/>
              <a:rect l="0" t="0" r="0" b="0"/>
              <a:pathLst>
                <a:path w="228601" h="101601">
                  <a:moveTo>
                    <a:pt x="0" y="0"/>
                  </a:moveTo>
                  <a:lnTo>
                    <a:pt x="25400" y="127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114300" y="25400"/>
                  </a:lnTo>
                  <a:lnTo>
                    <a:pt x="165100" y="38100"/>
                  </a:lnTo>
                  <a:lnTo>
                    <a:pt x="190500" y="50800"/>
                  </a:lnTo>
                  <a:lnTo>
                    <a:pt x="215900" y="63500"/>
                  </a:lnTo>
                  <a:lnTo>
                    <a:pt x="228600" y="76200"/>
                  </a:lnTo>
                  <a:lnTo>
                    <a:pt x="228600" y="101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651000" y="22098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0"/>
                  </a:moveTo>
                  <a:lnTo>
                    <a:pt x="254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65100" y="0"/>
                  </a:lnTo>
                  <a:lnTo>
                    <a:pt x="203200" y="0"/>
                  </a:lnTo>
                  <a:lnTo>
                    <a:pt x="228600" y="0"/>
                  </a:lnTo>
                  <a:lnTo>
                    <a:pt x="241300" y="12700"/>
                  </a:lnTo>
                  <a:lnTo>
                    <a:pt x="254000" y="12700"/>
                  </a:lnTo>
                  <a:lnTo>
                    <a:pt x="254000" y="12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247900" y="201930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165100" y="38100"/>
                  </a:moveTo>
                  <a:lnTo>
                    <a:pt x="165100" y="12700"/>
                  </a:lnTo>
                  <a:lnTo>
                    <a:pt x="139700" y="12700"/>
                  </a:lnTo>
                  <a:lnTo>
                    <a:pt x="127000" y="0"/>
                  </a:lnTo>
                  <a:lnTo>
                    <a:pt x="101600" y="0"/>
                  </a:lnTo>
                  <a:lnTo>
                    <a:pt x="63500" y="12700"/>
                  </a:lnTo>
                  <a:lnTo>
                    <a:pt x="38100" y="381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25400" y="177800"/>
                  </a:lnTo>
                  <a:lnTo>
                    <a:pt x="50800" y="177800"/>
                  </a:lnTo>
                  <a:lnTo>
                    <a:pt x="76200" y="165100"/>
                  </a:lnTo>
                  <a:lnTo>
                    <a:pt x="101600" y="139700"/>
                  </a:lnTo>
                  <a:lnTo>
                    <a:pt x="127000" y="114300"/>
                  </a:lnTo>
                  <a:lnTo>
                    <a:pt x="152400" y="76200"/>
                  </a:lnTo>
                  <a:lnTo>
                    <a:pt x="177800" y="38100"/>
                  </a:lnTo>
                  <a:lnTo>
                    <a:pt x="177800" y="25400"/>
                  </a:lnTo>
                  <a:lnTo>
                    <a:pt x="177800" y="38100"/>
                  </a:lnTo>
                  <a:lnTo>
                    <a:pt x="177800" y="76200"/>
                  </a:lnTo>
                  <a:lnTo>
                    <a:pt x="177800" y="101600"/>
                  </a:lnTo>
                  <a:lnTo>
                    <a:pt x="165100" y="139700"/>
                  </a:lnTo>
                  <a:lnTo>
                    <a:pt x="177800" y="152400"/>
                  </a:lnTo>
                  <a:lnTo>
                    <a:pt x="177800" y="165100"/>
                  </a:lnTo>
                  <a:lnTo>
                    <a:pt x="190500" y="152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565400" y="1993900"/>
              <a:ext cx="292101" cy="165101"/>
            </a:xfrm>
            <a:custGeom>
              <a:avLst/>
              <a:gdLst/>
              <a:ahLst/>
              <a:cxnLst/>
              <a:rect l="0" t="0" r="0" b="0"/>
              <a:pathLst>
                <a:path w="292101" h="165101">
                  <a:moveTo>
                    <a:pt x="12700" y="76200"/>
                  </a:moveTo>
                  <a:lnTo>
                    <a:pt x="0" y="127000"/>
                  </a:lnTo>
                  <a:lnTo>
                    <a:pt x="0" y="139700"/>
                  </a:lnTo>
                  <a:lnTo>
                    <a:pt x="12700" y="127000"/>
                  </a:lnTo>
                  <a:lnTo>
                    <a:pt x="38100" y="114300"/>
                  </a:lnTo>
                  <a:lnTo>
                    <a:pt x="63500" y="76200"/>
                  </a:lnTo>
                  <a:lnTo>
                    <a:pt x="101600" y="38100"/>
                  </a:lnTo>
                  <a:lnTo>
                    <a:pt x="127000" y="38100"/>
                  </a:lnTo>
                  <a:lnTo>
                    <a:pt x="139700" y="38100"/>
                  </a:lnTo>
                  <a:lnTo>
                    <a:pt x="139700" y="38100"/>
                  </a:lnTo>
                  <a:lnTo>
                    <a:pt x="139700" y="63500"/>
                  </a:lnTo>
                  <a:lnTo>
                    <a:pt x="139700" y="88900"/>
                  </a:lnTo>
                  <a:lnTo>
                    <a:pt x="139700" y="101600"/>
                  </a:lnTo>
                  <a:lnTo>
                    <a:pt x="152400" y="101600"/>
                  </a:lnTo>
                  <a:lnTo>
                    <a:pt x="152400" y="101600"/>
                  </a:lnTo>
                  <a:lnTo>
                    <a:pt x="177800" y="63500"/>
                  </a:lnTo>
                  <a:lnTo>
                    <a:pt x="190500" y="38100"/>
                  </a:lnTo>
                  <a:lnTo>
                    <a:pt x="215900" y="12700"/>
                  </a:lnTo>
                  <a:lnTo>
                    <a:pt x="241300" y="0"/>
                  </a:lnTo>
                  <a:lnTo>
                    <a:pt x="254000" y="0"/>
                  </a:lnTo>
                  <a:lnTo>
                    <a:pt x="266700" y="12700"/>
                  </a:lnTo>
                  <a:lnTo>
                    <a:pt x="279400" y="38100"/>
                  </a:lnTo>
                  <a:lnTo>
                    <a:pt x="279400" y="63500"/>
                  </a:lnTo>
                  <a:lnTo>
                    <a:pt x="279400" y="101600"/>
                  </a:lnTo>
                  <a:lnTo>
                    <a:pt x="279400" y="127000"/>
                  </a:lnTo>
                  <a:lnTo>
                    <a:pt x="279400" y="152400"/>
                  </a:lnTo>
                  <a:lnTo>
                    <a:pt x="292100" y="165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086100" y="1968500"/>
              <a:ext cx="152401" cy="368301"/>
            </a:xfrm>
            <a:custGeom>
              <a:avLst/>
              <a:gdLst/>
              <a:ahLst/>
              <a:cxnLst/>
              <a:rect l="0" t="0" r="0" b="0"/>
              <a:pathLst>
                <a:path w="152401" h="368301">
                  <a:moveTo>
                    <a:pt x="127000" y="25400"/>
                  </a:moveTo>
                  <a:lnTo>
                    <a:pt x="127000" y="1270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63500" y="25400"/>
                  </a:lnTo>
                  <a:lnTo>
                    <a:pt x="38100" y="38100"/>
                  </a:lnTo>
                  <a:lnTo>
                    <a:pt x="1270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12700" y="152400"/>
                  </a:lnTo>
                  <a:lnTo>
                    <a:pt x="25400" y="152400"/>
                  </a:lnTo>
                  <a:lnTo>
                    <a:pt x="50800" y="139700"/>
                  </a:lnTo>
                  <a:lnTo>
                    <a:pt x="76200" y="127000"/>
                  </a:lnTo>
                  <a:lnTo>
                    <a:pt x="101600" y="88900"/>
                  </a:lnTo>
                  <a:lnTo>
                    <a:pt x="127000" y="63500"/>
                  </a:lnTo>
                  <a:lnTo>
                    <a:pt x="152400" y="50800"/>
                  </a:lnTo>
                  <a:lnTo>
                    <a:pt x="152400" y="63500"/>
                  </a:lnTo>
                  <a:lnTo>
                    <a:pt x="152400" y="76200"/>
                  </a:lnTo>
                  <a:lnTo>
                    <a:pt x="152400" y="114300"/>
                  </a:lnTo>
                  <a:lnTo>
                    <a:pt x="139700" y="152400"/>
                  </a:lnTo>
                  <a:lnTo>
                    <a:pt x="114300" y="190500"/>
                  </a:lnTo>
                  <a:lnTo>
                    <a:pt x="114300" y="241300"/>
                  </a:lnTo>
                  <a:lnTo>
                    <a:pt x="88900" y="279400"/>
                  </a:lnTo>
                  <a:lnTo>
                    <a:pt x="63500" y="330200"/>
                  </a:lnTo>
                  <a:lnTo>
                    <a:pt x="38100" y="355600"/>
                  </a:lnTo>
                  <a:lnTo>
                    <a:pt x="25400" y="368300"/>
                  </a:lnTo>
                  <a:lnTo>
                    <a:pt x="12700" y="368300"/>
                  </a:lnTo>
                  <a:lnTo>
                    <a:pt x="12700" y="355600"/>
                  </a:lnTo>
                  <a:lnTo>
                    <a:pt x="12700" y="330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289300" y="203200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63500" y="0"/>
                  </a:moveTo>
                  <a:lnTo>
                    <a:pt x="50800" y="12700"/>
                  </a:lnTo>
                  <a:lnTo>
                    <a:pt x="2540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25400" y="152400"/>
                  </a:lnTo>
                  <a:lnTo>
                    <a:pt x="38100" y="139700"/>
                  </a:lnTo>
                  <a:lnTo>
                    <a:pt x="63500" y="114300"/>
                  </a:lnTo>
                  <a:lnTo>
                    <a:pt x="88900" y="101600"/>
                  </a:lnTo>
                  <a:lnTo>
                    <a:pt x="101600" y="63500"/>
                  </a:lnTo>
                  <a:lnTo>
                    <a:pt x="101600" y="38100"/>
                  </a:lnTo>
                  <a:lnTo>
                    <a:pt x="88900" y="25400"/>
                  </a:lnTo>
                  <a:lnTo>
                    <a:pt x="63500" y="12700"/>
                  </a:lnTo>
                  <a:lnTo>
                    <a:pt x="63500" y="12700"/>
                  </a:lnTo>
                  <a:lnTo>
                    <a:pt x="381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454400" y="2032000"/>
              <a:ext cx="63501" cy="127001"/>
            </a:xfrm>
            <a:custGeom>
              <a:avLst/>
              <a:gdLst/>
              <a:ahLst/>
              <a:cxnLst/>
              <a:rect l="0" t="0" r="0" b="0"/>
              <a:pathLst>
                <a:path w="63501" h="127001">
                  <a:moveTo>
                    <a:pt x="63500" y="0"/>
                  </a:moveTo>
                  <a:lnTo>
                    <a:pt x="50800" y="25400"/>
                  </a:lnTo>
                  <a:lnTo>
                    <a:pt x="38100" y="63500"/>
                  </a:lnTo>
                  <a:lnTo>
                    <a:pt x="25400" y="88900"/>
                  </a:lnTo>
                  <a:lnTo>
                    <a:pt x="12700" y="114300"/>
                  </a:lnTo>
                  <a:lnTo>
                    <a:pt x="0" y="127000"/>
                  </a:lnTo>
                  <a:lnTo>
                    <a:pt x="12700" y="101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517900" y="19431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556000" y="20066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12700" y="88900"/>
                  </a:moveTo>
                  <a:lnTo>
                    <a:pt x="0" y="114300"/>
                  </a:lnTo>
                  <a:lnTo>
                    <a:pt x="0" y="127000"/>
                  </a:lnTo>
                  <a:lnTo>
                    <a:pt x="12700" y="114300"/>
                  </a:lnTo>
                  <a:lnTo>
                    <a:pt x="25400" y="88900"/>
                  </a:lnTo>
                  <a:lnTo>
                    <a:pt x="50800" y="63500"/>
                  </a:lnTo>
                  <a:lnTo>
                    <a:pt x="76200" y="25400"/>
                  </a:lnTo>
                  <a:lnTo>
                    <a:pt x="1016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39700" y="25400"/>
                  </a:lnTo>
                  <a:lnTo>
                    <a:pt x="127000" y="50800"/>
                  </a:lnTo>
                  <a:lnTo>
                    <a:pt x="127000" y="76200"/>
                  </a:lnTo>
                  <a:lnTo>
                    <a:pt x="114300" y="114300"/>
                  </a:lnTo>
                  <a:lnTo>
                    <a:pt x="101600" y="139700"/>
                  </a:lnTo>
                  <a:lnTo>
                    <a:pt x="1016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759200" y="2006600"/>
              <a:ext cx="139701" cy="419101"/>
            </a:xfrm>
            <a:custGeom>
              <a:avLst/>
              <a:gdLst/>
              <a:ahLst/>
              <a:cxnLst/>
              <a:rect l="0" t="0" r="0" b="0"/>
              <a:pathLst>
                <a:path w="139701" h="419101">
                  <a:moveTo>
                    <a:pt x="63500" y="0"/>
                  </a:moveTo>
                  <a:lnTo>
                    <a:pt x="38100" y="254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25400" y="114300"/>
                  </a:lnTo>
                  <a:lnTo>
                    <a:pt x="50800" y="114300"/>
                  </a:lnTo>
                  <a:lnTo>
                    <a:pt x="76200" y="88900"/>
                  </a:lnTo>
                  <a:lnTo>
                    <a:pt x="88900" y="76200"/>
                  </a:lnTo>
                  <a:lnTo>
                    <a:pt x="114300" y="38100"/>
                  </a:lnTo>
                  <a:lnTo>
                    <a:pt x="127000" y="1270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39700" y="25400"/>
                  </a:lnTo>
                  <a:lnTo>
                    <a:pt x="127000" y="50800"/>
                  </a:lnTo>
                  <a:lnTo>
                    <a:pt x="127000" y="88900"/>
                  </a:lnTo>
                  <a:lnTo>
                    <a:pt x="114300" y="139700"/>
                  </a:lnTo>
                  <a:lnTo>
                    <a:pt x="101600" y="177800"/>
                  </a:lnTo>
                  <a:lnTo>
                    <a:pt x="101600" y="228600"/>
                  </a:lnTo>
                  <a:lnTo>
                    <a:pt x="76200" y="292100"/>
                  </a:lnTo>
                  <a:lnTo>
                    <a:pt x="63500" y="342900"/>
                  </a:lnTo>
                  <a:lnTo>
                    <a:pt x="38100" y="381000"/>
                  </a:lnTo>
                  <a:lnTo>
                    <a:pt x="12700" y="406400"/>
                  </a:lnTo>
                  <a:lnTo>
                    <a:pt x="12700" y="419100"/>
                  </a:lnTo>
                  <a:lnTo>
                    <a:pt x="0" y="419100"/>
                  </a:lnTo>
                  <a:lnTo>
                    <a:pt x="12700" y="381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102100" y="1841500"/>
              <a:ext cx="190501" cy="368301"/>
            </a:xfrm>
            <a:custGeom>
              <a:avLst/>
              <a:gdLst/>
              <a:ahLst/>
              <a:cxnLst/>
              <a:rect l="0" t="0" r="0" b="0"/>
              <a:pathLst>
                <a:path w="190501" h="368301">
                  <a:moveTo>
                    <a:pt x="190500" y="0"/>
                  </a:moveTo>
                  <a:lnTo>
                    <a:pt x="177800" y="25400"/>
                  </a:lnTo>
                  <a:lnTo>
                    <a:pt x="152400" y="63500"/>
                  </a:lnTo>
                  <a:lnTo>
                    <a:pt x="139700" y="101600"/>
                  </a:lnTo>
                  <a:lnTo>
                    <a:pt x="114300" y="139700"/>
                  </a:lnTo>
                  <a:lnTo>
                    <a:pt x="88900" y="190500"/>
                  </a:lnTo>
                  <a:lnTo>
                    <a:pt x="63500" y="228600"/>
                  </a:lnTo>
                  <a:lnTo>
                    <a:pt x="38100" y="279400"/>
                  </a:lnTo>
                  <a:lnTo>
                    <a:pt x="25400" y="304800"/>
                  </a:lnTo>
                  <a:lnTo>
                    <a:pt x="12700" y="342900"/>
                  </a:lnTo>
                  <a:lnTo>
                    <a:pt x="0" y="355600"/>
                  </a:lnTo>
                  <a:lnTo>
                    <a:pt x="0" y="368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076700" y="1968500"/>
              <a:ext cx="292101" cy="177801"/>
            </a:xfrm>
            <a:custGeom>
              <a:avLst/>
              <a:gdLst/>
              <a:ahLst/>
              <a:cxnLst/>
              <a:rect l="0" t="0" r="0" b="0"/>
              <a:pathLst>
                <a:path w="292101" h="177801">
                  <a:moveTo>
                    <a:pt x="0" y="0"/>
                  </a:moveTo>
                  <a:lnTo>
                    <a:pt x="50800" y="12700"/>
                  </a:lnTo>
                  <a:lnTo>
                    <a:pt x="101600" y="25400"/>
                  </a:lnTo>
                  <a:lnTo>
                    <a:pt x="127000" y="38100"/>
                  </a:lnTo>
                  <a:lnTo>
                    <a:pt x="152400" y="63500"/>
                  </a:lnTo>
                  <a:lnTo>
                    <a:pt x="152400" y="88900"/>
                  </a:lnTo>
                  <a:lnTo>
                    <a:pt x="152400" y="127000"/>
                  </a:lnTo>
                  <a:lnTo>
                    <a:pt x="165100" y="152400"/>
                  </a:lnTo>
                  <a:lnTo>
                    <a:pt x="177800" y="165100"/>
                  </a:lnTo>
                  <a:lnTo>
                    <a:pt x="203200" y="177800"/>
                  </a:lnTo>
                  <a:lnTo>
                    <a:pt x="228600" y="165100"/>
                  </a:lnTo>
                  <a:lnTo>
                    <a:pt x="254000" y="152400"/>
                  </a:lnTo>
                  <a:lnTo>
                    <a:pt x="266700" y="127000"/>
                  </a:lnTo>
                  <a:lnTo>
                    <a:pt x="292100" y="101600"/>
                  </a:lnTo>
                  <a:lnTo>
                    <a:pt x="292100" y="76200"/>
                  </a:lnTo>
                  <a:lnTo>
                    <a:pt x="279400" y="63500"/>
                  </a:lnTo>
                  <a:lnTo>
                    <a:pt x="266700" y="38100"/>
                  </a:lnTo>
                  <a:lnTo>
                    <a:pt x="241300" y="38100"/>
                  </a:lnTo>
                  <a:lnTo>
                    <a:pt x="215900" y="38100"/>
                  </a:lnTo>
                  <a:lnTo>
                    <a:pt x="190500" y="38100"/>
                  </a:lnTo>
                  <a:lnTo>
                    <a:pt x="177800" y="50800"/>
                  </a:lnTo>
                  <a:lnTo>
                    <a:pt x="177800" y="76200"/>
                  </a:lnTo>
                  <a:lnTo>
                    <a:pt x="177800" y="88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622800" y="1943100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50800" y="0"/>
                  </a:moveTo>
                  <a:lnTo>
                    <a:pt x="25400" y="25400"/>
                  </a:lnTo>
                  <a:lnTo>
                    <a:pt x="25400" y="38100"/>
                  </a:lnTo>
                  <a:lnTo>
                    <a:pt x="38100" y="63500"/>
                  </a:lnTo>
                  <a:lnTo>
                    <a:pt x="50800" y="76200"/>
                  </a:lnTo>
                  <a:lnTo>
                    <a:pt x="88900" y="101600"/>
                  </a:lnTo>
                  <a:lnTo>
                    <a:pt x="114300" y="127000"/>
                  </a:lnTo>
                  <a:lnTo>
                    <a:pt x="114300" y="152400"/>
                  </a:lnTo>
                  <a:lnTo>
                    <a:pt x="114300" y="165100"/>
                  </a:lnTo>
                  <a:lnTo>
                    <a:pt x="101600" y="177800"/>
                  </a:lnTo>
                  <a:lnTo>
                    <a:pt x="76200" y="203200"/>
                  </a:lnTo>
                  <a:lnTo>
                    <a:pt x="50800" y="203200"/>
                  </a:lnTo>
                  <a:lnTo>
                    <a:pt x="25400" y="215900"/>
                  </a:lnTo>
                  <a:lnTo>
                    <a:pt x="12700" y="203200"/>
                  </a:lnTo>
                  <a:lnTo>
                    <a:pt x="0" y="203200"/>
                  </a:lnTo>
                  <a:lnTo>
                    <a:pt x="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775200" y="1816100"/>
              <a:ext cx="152401" cy="342901"/>
            </a:xfrm>
            <a:custGeom>
              <a:avLst/>
              <a:gdLst/>
              <a:ahLst/>
              <a:cxnLst/>
              <a:rect l="0" t="0" r="0" b="0"/>
              <a:pathLst>
                <a:path w="152401" h="342901">
                  <a:moveTo>
                    <a:pt x="152400" y="0"/>
                  </a:moveTo>
                  <a:lnTo>
                    <a:pt x="139700" y="38100"/>
                  </a:lnTo>
                  <a:lnTo>
                    <a:pt x="127000" y="76200"/>
                  </a:lnTo>
                  <a:lnTo>
                    <a:pt x="114300" y="127000"/>
                  </a:lnTo>
                  <a:lnTo>
                    <a:pt x="88900" y="165100"/>
                  </a:lnTo>
                  <a:lnTo>
                    <a:pt x="50800" y="215900"/>
                  </a:lnTo>
                  <a:lnTo>
                    <a:pt x="38100" y="254000"/>
                  </a:lnTo>
                  <a:lnTo>
                    <a:pt x="25400" y="279400"/>
                  </a:lnTo>
                  <a:lnTo>
                    <a:pt x="12700" y="317500"/>
                  </a:lnTo>
                  <a:lnTo>
                    <a:pt x="0" y="330200"/>
                  </a:lnTo>
                  <a:lnTo>
                    <a:pt x="0" y="342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749800" y="1943100"/>
              <a:ext cx="254001" cy="203201"/>
            </a:xfrm>
            <a:custGeom>
              <a:avLst/>
              <a:gdLst/>
              <a:ahLst/>
              <a:cxnLst/>
              <a:rect l="0" t="0" r="0" b="0"/>
              <a:pathLst>
                <a:path w="254001" h="203201">
                  <a:moveTo>
                    <a:pt x="0" y="12700"/>
                  </a:moveTo>
                  <a:lnTo>
                    <a:pt x="12700" y="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27000" y="25400"/>
                  </a:lnTo>
                  <a:lnTo>
                    <a:pt x="127000" y="50800"/>
                  </a:lnTo>
                  <a:lnTo>
                    <a:pt x="127000" y="88900"/>
                  </a:lnTo>
                  <a:lnTo>
                    <a:pt x="114300" y="114300"/>
                  </a:lnTo>
                  <a:lnTo>
                    <a:pt x="114300" y="152400"/>
                  </a:lnTo>
                  <a:lnTo>
                    <a:pt x="114300" y="177800"/>
                  </a:lnTo>
                  <a:lnTo>
                    <a:pt x="114300" y="203200"/>
                  </a:lnTo>
                  <a:lnTo>
                    <a:pt x="139700" y="203200"/>
                  </a:lnTo>
                  <a:lnTo>
                    <a:pt x="152400" y="203200"/>
                  </a:lnTo>
                  <a:lnTo>
                    <a:pt x="177800" y="177800"/>
                  </a:lnTo>
                  <a:lnTo>
                    <a:pt x="203200" y="152400"/>
                  </a:lnTo>
                  <a:lnTo>
                    <a:pt x="215900" y="114300"/>
                  </a:lnTo>
                  <a:lnTo>
                    <a:pt x="228600" y="88900"/>
                  </a:lnTo>
                  <a:lnTo>
                    <a:pt x="254000" y="63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067300" y="1879600"/>
              <a:ext cx="368301" cy="457201"/>
            </a:xfrm>
            <a:custGeom>
              <a:avLst/>
              <a:gdLst/>
              <a:ahLst/>
              <a:cxnLst/>
              <a:rect l="0" t="0" r="0" b="0"/>
              <a:pathLst>
                <a:path w="368301" h="457201">
                  <a:moveTo>
                    <a:pt x="88900" y="88900"/>
                  </a:moveTo>
                  <a:lnTo>
                    <a:pt x="63500" y="114300"/>
                  </a:lnTo>
                  <a:lnTo>
                    <a:pt x="38100" y="152400"/>
                  </a:lnTo>
                  <a:lnTo>
                    <a:pt x="25400" y="177800"/>
                  </a:lnTo>
                  <a:lnTo>
                    <a:pt x="0" y="215900"/>
                  </a:lnTo>
                  <a:lnTo>
                    <a:pt x="0" y="241300"/>
                  </a:lnTo>
                  <a:lnTo>
                    <a:pt x="0" y="254000"/>
                  </a:lnTo>
                  <a:lnTo>
                    <a:pt x="0" y="254000"/>
                  </a:lnTo>
                  <a:lnTo>
                    <a:pt x="12700" y="241300"/>
                  </a:lnTo>
                  <a:lnTo>
                    <a:pt x="25400" y="228600"/>
                  </a:lnTo>
                  <a:lnTo>
                    <a:pt x="50800" y="203200"/>
                  </a:lnTo>
                  <a:lnTo>
                    <a:pt x="76200" y="165100"/>
                  </a:lnTo>
                  <a:lnTo>
                    <a:pt x="101600" y="127000"/>
                  </a:lnTo>
                  <a:lnTo>
                    <a:pt x="127000" y="76200"/>
                  </a:lnTo>
                  <a:lnTo>
                    <a:pt x="139700" y="38100"/>
                  </a:lnTo>
                  <a:lnTo>
                    <a:pt x="152400" y="12700"/>
                  </a:lnTo>
                  <a:lnTo>
                    <a:pt x="152400" y="0"/>
                  </a:lnTo>
                  <a:lnTo>
                    <a:pt x="152400" y="12700"/>
                  </a:lnTo>
                  <a:lnTo>
                    <a:pt x="152400" y="50800"/>
                  </a:lnTo>
                  <a:lnTo>
                    <a:pt x="127000" y="88900"/>
                  </a:lnTo>
                  <a:lnTo>
                    <a:pt x="114300" y="127000"/>
                  </a:lnTo>
                  <a:lnTo>
                    <a:pt x="101600" y="165100"/>
                  </a:lnTo>
                  <a:lnTo>
                    <a:pt x="101600" y="203200"/>
                  </a:lnTo>
                  <a:lnTo>
                    <a:pt x="101600" y="215900"/>
                  </a:lnTo>
                  <a:lnTo>
                    <a:pt x="114300" y="228600"/>
                  </a:lnTo>
                  <a:lnTo>
                    <a:pt x="127000" y="228600"/>
                  </a:lnTo>
                  <a:lnTo>
                    <a:pt x="152400" y="215900"/>
                  </a:lnTo>
                  <a:lnTo>
                    <a:pt x="177800" y="177800"/>
                  </a:lnTo>
                  <a:lnTo>
                    <a:pt x="215900" y="152400"/>
                  </a:lnTo>
                  <a:lnTo>
                    <a:pt x="228600" y="127000"/>
                  </a:lnTo>
                  <a:lnTo>
                    <a:pt x="241300" y="127000"/>
                  </a:lnTo>
                  <a:lnTo>
                    <a:pt x="228600" y="127000"/>
                  </a:lnTo>
                  <a:lnTo>
                    <a:pt x="228600" y="139700"/>
                  </a:lnTo>
                  <a:lnTo>
                    <a:pt x="215900" y="152400"/>
                  </a:lnTo>
                  <a:lnTo>
                    <a:pt x="215900" y="177800"/>
                  </a:lnTo>
                  <a:lnTo>
                    <a:pt x="215900" y="190500"/>
                  </a:lnTo>
                  <a:lnTo>
                    <a:pt x="241300" y="190500"/>
                  </a:lnTo>
                  <a:lnTo>
                    <a:pt x="254000" y="177800"/>
                  </a:lnTo>
                  <a:lnTo>
                    <a:pt x="266700" y="165100"/>
                  </a:lnTo>
                  <a:lnTo>
                    <a:pt x="304800" y="139700"/>
                  </a:lnTo>
                  <a:lnTo>
                    <a:pt x="330200" y="101600"/>
                  </a:lnTo>
                  <a:lnTo>
                    <a:pt x="355600" y="76200"/>
                  </a:lnTo>
                  <a:lnTo>
                    <a:pt x="368300" y="63500"/>
                  </a:lnTo>
                  <a:lnTo>
                    <a:pt x="368300" y="63500"/>
                  </a:lnTo>
                  <a:lnTo>
                    <a:pt x="368300" y="63500"/>
                  </a:lnTo>
                  <a:lnTo>
                    <a:pt x="355600" y="88900"/>
                  </a:lnTo>
                  <a:lnTo>
                    <a:pt x="342900" y="127000"/>
                  </a:lnTo>
                  <a:lnTo>
                    <a:pt x="330200" y="165100"/>
                  </a:lnTo>
                  <a:lnTo>
                    <a:pt x="304800" y="215900"/>
                  </a:lnTo>
                  <a:lnTo>
                    <a:pt x="279400" y="266700"/>
                  </a:lnTo>
                  <a:lnTo>
                    <a:pt x="254000" y="330200"/>
                  </a:lnTo>
                  <a:lnTo>
                    <a:pt x="241300" y="368300"/>
                  </a:lnTo>
                  <a:lnTo>
                    <a:pt x="228600" y="406400"/>
                  </a:lnTo>
                  <a:lnTo>
                    <a:pt x="228600" y="431800"/>
                  </a:lnTo>
                  <a:lnTo>
                    <a:pt x="228600" y="457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613400" y="1968500"/>
              <a:ext cx="558801" cy="469901"/>
            </a:xfrm>
            <a:custGeom>
              <a:avLst/>
              <a:gdLst/>
              <a:ahLst/>
              <a:cxnLst/>
              <a:rect l="0" t="0" r="0" b="0"/>
              <a:pathLst>
                <a:path w="558801" h="469901">
                  <a:moveTo>
                    <a:pt x="38100" y="38100"/>
                  </a:moveTo>
                  <a:lnTo>
                    <a:pt x="25400" y="88900"/>
                  </a:lnTo>
                  <a:lnTo>
                    <a:pt x="25400" y="127000"/>
                  </a:lnTo>
                  <a:lnTo>
                    <a:pt x="12700" y="1524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12700" y="152400"/>
                  </a:lnTo>
                  <a:lnTo>
                    <a:pt x="38100" y="114300"/>
                  </a:lnTo>
                  <a:lnTo>
                    <a:pt x="63500" y="76200"/>
                  </a:lnTo>
                  <a:lnTo>
                    <a:pt x="88900" y="50800"/>
                  </a:lnTo>
                  <a:lnTo>
                    <a:pt x="114300" y="38100"/>
                  </a:lnTo>
                  <a:lnTo>
                    <a:pt x="139700" y="38100"/>
                  </a:lnTo>
                  <a:lnTo>
                    <a:pt x="152400" y="38100"/>
                  </a:lnTo>
                  <a:lnTo>
                    <a:pt x="152400" y="63500"/>
                  </a:lnTo>
                  <a:lnTo>
                    <a:pt x="152400" y="88900"/>
                  </a:lnTo>
                  <a:lnTo>
                    <a:pt x="152400" y="114300"/>
                  </a:lnTo>
                  <a:lnTo>
                    <a:pt x="152400" y="127000"/>
                  </a:lnTo>
                  <a:lnTo>
                    <a:pt x="152400" y="139700"/>
                  </a:lnTo>
                  <a:lnTo>
                    <a:pt x="165100" y="127000"/>
                  </a:lnTo>
                  <a:lnTo>
                    <a:pt x="177800" y="127000"/>
                  </a:lnTo>
                  <a:lnTo>
                    <a:pt x="203200" y="101600"/>
                  </a:lnTo>
                  <a:lnTo>
                    <a:pt x="241300" y="76200"/>
                  </a:lnTo>
                  <a:lnTo>
                    <a:pt x="266700" y="50800"/>
                  </a:lnTo>
                  <a:lnTo>
                    <a:pt x="266700" y="38100"/>
                  </a:lnTo>
                  <a:lnTo>
                    <a:pt x="279400" y="38100"/>
                  </a:lnTo>
                  <a:lnTo>
                    <a:pt x="266700" y="63500"/>
                  </a:lnTo>
                  <a:lnTo>
                    <a:pt x="266700" y="76200"/>
                  </a:lnTo>
                  <a:lnTo>
                    <a:pt x="254000" y="101600"/>
                  </a:lnTo>
                  <a:lnTo>
                    <a:pt x="254000" y="127000"/>
                  </a:lnTo>
                  <a:lnTo>
                    <a:pt x="266700" y="152400"/>
                  </a:lnTo>
                  <a:lnTo>
                    <a:pt x="266700" y="152400"/>
                  </a:lnTo>
                  <a:lnTo>
                    <a:pt x="292100" y="152400"/>
                  </a:lnTo>
                  <a:lnTo>
                    <a:pt x="330200" y="127000"/>
                  </a:lnTo>
                  <a:lnTo>
                    <a:pt x="355600" y="88900"/>
                  </a:lnTo>
                  <a:lnTo>
                    <a:pt x="381000" y="63500"/>
                  </a:lnTo>
                  <a:lnTo>
                    <a:pt x="393700" y="50800"/>
                  </a:lnTo>
                  <a:lnTo>
                    <a:pt x="393700" y="63500"/>
                  </a:lnTo>
                  <a:lnTo>
                    <a:pt x="393700" y="76200"/>
                  </a:lnTo>
                  <a:lnTo>
                    <a:pt x="393700" y="101600"/>
                  </a:lnTo>
                  <a:lnTo>
                    <a:pt x="393700" y="127000"/>
                  </a:lnTo>
                  <a:lnTo>
                    <a:pt x="406400" y="127000"/>
                  </a:lnTo>
                  <a:lnTo>
                    <a:pt x="419100" y="127000"/>
                  </a:lnTo>
                  <a:lnTo>
                    <a:pt x="457200" y="114300"/>
                  </a:lnTo>
                  <a:lnTo>
                    <a:pt x="482600" y="76200"/>
                  </a:lnTo>
                  <a:lnTo>
                    <a:pt x="520700" y="50800"/>
                  </a:lnTo>
                  <a:lnTo>
                    <a:pt x="546100" y="12700"/>
                  </a:lnTo>
                  <a:lnTo>
                    <a:pt x="558800" y="0"/>
                  </a:lnTo>
                  <a:lnTo>
                    <a:pt x="558800" y="12700"/>
                  </a:lnTo>
                  <a:lnTo>
                    <a:pt x="533400" y="38100"/>
                  </a:lnTo>
                  <a:lnTo>
                    <a:pt x="520700" y="63500"/>
                  </a:lnTo>
                  <a:lnTo>
                    <a:pt x="508000" y="127000"/>
                  </a:lnTo>
                  <a:lnTo>
                    <a:pt x="482600" y="177800"/>
                  </a:lnTo>
                  <a:lnTo>
                    <a:pt x="457200" y="228600"/>
                  </a:lnTo>
                  <a:lnTo>
                    <a:pt x="431800" y="292100"/>
                  </a:lnTo>
                  <a:lnTo>
                    <a:pt x="419100" y="355600"/>
                  </a:lnTo>
                  <a:lnTo>
                    <a:pt x="393700" y="393700"/>
                  </a:lnTo>
                  <a:lnTo>
                    <a:pt x="393700" y="431800"/>
                  </a:lnTo>
                  <a:lnTo>
                    <a:pt x="393700" y="457200"/>
                  </a:lnTo>
                  <a:lnTo>
                    <a:pt x="393700" y="469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13500" y="1981200"/>
              <a:ext cx="254001" cy="190501"/>
            </a:xfrm>
            <a:custGeom>
              <a:avLst/>
              <a:gdLst/>
              <a:ahLst/>
              <a:cxnLst/>
              <a:rect l="0" t="0" r="0" b="0"/>
              <a:pathLst>
                <a:path w="254001" h="190501">
                  <a:moveTo>
                    <a:pt x="12700" y="114300"/>
                  </a:moveTo>
                  <a:lnTo>
                    <a:pt x="12700" y="1524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0" y="177800"/>
                  </a:lnTo>
                  <a:lnTo>
                    <a:pt x="12700" y="152400"/>
                  </a:lnTo>
                  <a:lnTo>
                    <a:pt x="25400" y="114300"/>
                  </a:lnTo>
                  <a:lnTo>
                    <a:pt x="38100" y="76200"/>
                  </a:lnTo>
                  <a:lnTo>
                    <a:pt x="63500" y="38100"/>
                  </a:lnTo>
                  <a:lnTo>
                    <a:pt x="101600" y="12700"/>
                  </a:lnTo>
                  <a:lnTo>
                    <a:pt x="114300" y="0"/>
                  </a:lnTo>
                  <a:lnTo>
                    <a:pt x="127000" y="12700"/>
                  </a:lnTo>
                  <a:lnTo>
                    <a:pt x="127000" y="25400"/>
                  </a:lnTo>
                  <a:lnTo>
                    <a:pt x="114300" y="50800"/>
                  </a:lnTo>
                  <a:lnTo>
                    <a:pt x="101600" y="88900"/>
                  </a:lnTo>
                  <a:lnTo>
                    <a:pt x="101600" y="114300"/>
                  </a:lnTo>
                  <a:lnTo>
                    <a:pt x="101600" y="114300"/>
                  </a:lnTo>
                  <a:lnTo>
                    <a:pt x="101600" y="114300"/>
                  </a:lnTo>
                  <a:lnTo>
                    <a:pt x="127000" y="114300"/>
                  </a:lnTo>
                  <a:lnTo>
                    <a:pt x="139700" y="76200"/>
                  </a:lnTo>
                  <a:lnTo>
                    <a:pt x="177800" y="50800"/>
                  </a:lnTo>
                  <a:lnTo>
                    <a:pt x="215900" y="25400"/>
                  </a:lnTo>
                  <a:lnTo>
                    <a:pt x="228600" y="12700"/>
                  </a:lnTo>
                  <a:lnTo>
                    <a:pt x="254000" y="12700"/>
                  </a:lnTo>
                  <a:lnTo>
                    <a:pt x="254000" y="25400"/>
                  </a:lnTo>
                  <a:lnTo>
                    <a:pt x="254000" y="50800"/>
                  </a:lnTo>
                  <a:lnTo>
                    <a:pt x="241300" y="76200"/>
                  </a:lnTo>
                  <a:lnTo>
                    <a:pt x="228600" y="127000"/>
                  </a:lnTo>
                  <a:lnTo>
                    <a:pt x="215900" y="152400"/>
                  </a:lnTo>
                  <a:lnTo>
                    <a:pt x="215900" y="165100"/>
                  </a:lnTo>
                  <a:lnTo>
                    <a:pt x="2286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756400" y="20066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114300" y="25400"/>
                  </a:moveTo>
                  <a:lnTo>
                    <a:pt x="127000" y="12700"/>
                  </a:lnTo>
                  <a:lnTo>
                    <a:pt x="127000" y="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76200" y="12700"/>
                  </a:lnTo>
                  <a:lnTo>
                    <a:pt x="38100" y="381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12700" y="114300"/>
                  </a:lnTo>
                  <a:lnTo>
                    <a:pt x="25400" y="101600"/>
                  </a:lnTo>
                  <a:lnTo>
                    <a:pt x="50800" y="76200"/>
                  </a:lnTo>
                  <a:lnTo>
                    <a:pt x="76200" y="5080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38100"/>
                  </a:lnTo>
                  <a:lnTo>
                    <a:pt x="88900" y="50800"/>
                  </a:lnTo>
                  <a:lnTo>
                    <a:pt x="88900" y="88900"/>
                  </a:lnTo>
                  <a:lnTo>
                    <a:pt x="88900" y="114300"/>
                  </a:lnTo>
                  <a:lnTo>
                    <a:pt x="88900" y="139700"/>
                  </a:lnTo>
                  <a:lnTo>
                    <a:pt x="88900" y="152400"/>
                  </a:lnTo>
                  <a:lnTo>
                    <a:pt x="114300" y="165100"/>
                  </a:lnTo>
                  <a:lnTo>
                    <a:pt x="1270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934200" y="1968500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0"/>
                  </a:moveTo>
                  <a:lnTo>
                    <a:pt x="101600" y="12700"/>
                  </a:lnTo>
                  <a:lnTo>
                    <a:pt x="88900" y="38100"/>
                  </a:lnTo>
                  <a:lnTo>
                    <a:pt x="88900" y="63500"/>
                  </a:lnTo>
                  <a:lnTo>
                    <a:pt x="88900" y="88900"/>
                  </a:lnTo>
                  <a:lnTo>
                    <a:pt x="101600" y="114300"/>
                  </a:lnTo>
                  <a:lnTo>
                    <a:pt x="114300" y="139700"/>
                  </a:lnTo>
                  <a:lnTo>
                    <a:pt x="114300" y="152400"/>
                  </a:lnTo>
                  <a:lnTo>
                    <a:pt x="114300" y="177800"/>
                  </a:lnTo>
                  <a:lnTo>
                    <a:pt x="88900" y="190500"/>
                  </a:lnTo>
                  <a:lnTo>
                    <a:pt x="76200" y="203200"/>
                  </a:lnTo>
                  <a:lnTo>
                    <a:pt x="50800" y="215900"/>
                  </a:lnTo>
                  <a:lnTo>
                    <a:pt x="25400" y="215900"/>
                  </a:lnTo>
                  <a:lnTo>
                    <a:pt x="12700" y="203200"/>
                  </a:lnTo>
                  <a:lnTo>
                    <a:pt x="0" y="203200"/>
                  </a:lnTo>
                  <a:lnTo>
                    <a:pt x="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137400" y="1879600"/>
              <a:ext cx="127001" cy="330201"/>
            </a:xfrm>
            <a:custGeom>
              <a:avLst/>
              <a:gdLst/>
              <a:ahLst/>
              <a:cxnLst/>
              <a:rect l="0" t="0" r="0" b="0"/>
              <a:pathLst>
                <a:path w="127001" h="330201">
                  <a:moveTo>
                    <a:pt x="127000" y="0"/>
                  </a:moveTo>
                  <a:lnTo>
                    <a:pt x="127000" y="25400"/>
                  </a:lnTo>
                  <a:lnTo>
                    <a:pt x="127000" y="38100"/>
                  </a:lnTo>
                  <a:lnTo>
                    <a:pt x="114300" y="63500"/>
                  </a:lnTo>
                  <a:lnTo>
                    <a:pt x="101600" y="101600"/>
                  </a:lnTo>
                  <a:lnTo>
                    <a:pt x="76200" y="139700"/>
                  </a:lnTo>
                  <a:lnTo>
                    <a:pt x="63500" y="177800"/>
                  </a:lnTo>
                  <a:lnTo>
                    <a:pt x="38100" y="215900"/>
                  </a:lnTo>
                  <a:lnTo>
                    <a:pt x="25400" y="254000"/>
                  </a:lnTo>
                  <a:lnTo>
                    <a:pt x="12700" y="279400"/>
                  </a:lnTo>
                  <a:lnTo>
                    <a:pt x="12700" y="304800"/>
                  </a:lnTo>
                  <a:lnTo>
                    <a:pt x="0" y="317500"/>
                  </a:lnTo>
                  <a:lnTo>
                    <a:pt x="0" y="330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086600" y="20066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52400" y="12700"/>
                  </a:lnTo>
                  <a:lnTo>
                    <a:pt x="177800" y="12700"/>
                  </a:lnTo>
                  <a:lnTo>
                    <a:pt x="203200" y="25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289800" y="19939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114300"/>
                  </a:moveTo>
                  <a:lnTo>
                    <a:pt x="38100" y="101600"/>
                  </a:lnTo>
                  <a:lnTo>
                    <a:pt x="63500" y="101600"/>
                  </a:lnTo>
                  <a:lnTo>
                    <a:pt x="88900" y="76200"/>
                  </a:lnTo>
                  <a:lnTo>
                    <a:pt x="114300" y="63500"/>
                  </a:lnTo>
                  <a:lnTo>
                    <a:pt x="127000" y="38100"/>
                  </a:lnTo>
                  <a:lnTo>
                    <a:pt x="139700" y="25400"/>
                  </a:lnTo>
                  <a:lnTo>
                    <a:pt x="127000" y="12700"/>
                  </a:lnTo>
                  <a:lnTo>
                    <a:pt x="114300" y="0"/>
                  </a:lnTo>
                  <a:lnTo>
                    <a:pt x="88900" y="12700"/>
                  </a:lnTo>
                  <a:lnTo>
                    <a:pt x="63500" y="12700"/>
                  </a:lnTo>
                  <a:lnTo>
                    <a:pt x="50800" y="38100"/>
                  </a:lnTo>
                  <a:lnTo>
                    <a:pt x="38100" y="63500"/>
                  </a:lnTo>
                  <a:lnTo>
                    <a:pt x="25400" y="101600"/>
                  </a:lnTo>
                  <a:lnTo>
                    <a:pt x="12700" y="1270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12700" y="190500"/>
                  </a:lnTo>
                  <a:lnTo>
                    <a:pt x="38100" y="203200"/>
                  </a:lnTo>
                  <a:lnTo>
                    <a:pt x="5080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493000" y="1968500"/>
              <a:ext cx="228601" cy="215901"/>
            </a:xfrm>
            <a:custGeom>
              <a:avLst/>
              <a:gdLst/>
              <a:ahLst/>
              <a:cxnLst/>
              <a:rect l="0" t="0" r="0" b="0"/>
              <a:pathLst>
                <a:path w="228601" h="215901">
                  <a:moveTo>
                    <a:pt x="12700" y="165100"/>
                  </a:moveTo>
                  <a:lnTo>
                    <a:pt x="12700" y="190500"/>
                  </a:lnTo>
                  <a:lnTo>
                    <a:pt x="12700" y="215900"/>
                  </a:lnTo>
                  <a:lnTo>
                    <a:pt x="0" y="215900"/>
                  </a:lnTo>
                  <a:lnTo>
                    <a:pt x="0" y="215900"/>
                  </a:lnTo>
                  <a:lnTo>
                    <a:pt x="0" y="203200"/>
                  </a:lnTo>
                  <a:lnTo>
                    <a:pt x="0" y="177800"/>
                  </a:lnTo>
                  <a:lnTo>
                    <a:pt x="0" y="152400"/>
                  </a:lnTo>
                  <a:lnTo>
                    <a:pt x="12700" y="127000"/>
                  </a:lnTo>
                  <a:lnTo>
                    <a:pt x="12700" y="101600"/>
                  </a:lnTo>
                  <a:lnTo>
                    <a:pt x="12700" y="76200"/>
                  </a:lnTo>
                  <a:lnTo>
                    <a:pt x="12700" y="50800"/>
                  </a:lnTo>
                  <a:lnTo>
                    <a:pt x="25400" y="38100"/>
                  </a:lnTo>
                  <a:lnTo>
                    <a:pt x="38100" y="254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65100" y="0"/>
                  </a:lnTo>
                  <a:lnTo>
                    <a:pt x="190500" y="0"/>
                  </a:lnTo>
                  <a:lnTo>
                    <a:pt x="2286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658100" y="2146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067300" y="596900"/>
              <a:ext cx="1041401" cy="25401"/>
            </a:xfrm>
            <a:custGeom>
              <a:avLst/>
              <a:gdLst/>
              <a:ahLst/>
              <a:cxnLst/>
              <a:rect l="0" t="0" r="0" b="0"/>
              <a:pathLst>
                <a:path w="1041401" h="25401">
                  <a:moveTo>
                    <a:pt x="0" y="12700"/>
                  </a:moveTo>
                  <a:lnTo>
                    <a:pt x="0" y="127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88900" y="25400"/>
                  </a:lnTo>
                  <a:lnTo>
                    <a:pt x="127000" y="25400"/>
                  </a:lnTo>
                  <a:lnTo>
                    <a:pt x="152400" y="25400"/>
                  </a:lnTo>
                  <a:lnTo>
                    <a:pt x="177800" y="25400"/>
                  </a:lnTo>
                  <a:lnTo>
                    <a:pt x="215900" y="25400"/>
                  </a:lnTo>
                  <a:lnTo>
                    <a:pt x="241300" y="25400"/>
                  </a:lnTo>
                  <a:lnTo>
                    <a:pt x="266700" y="25400"/>
                  </a:lnTo>
                  <a:lnTo>
                    <a:pt x="304800" y="25400"/>
                  </a:lnTo>
                  <a:lnTo>
                    <a:pt x="342900" y="25400"/>
                  </a:lnTo>
                  <a:lnTo>
                    <a:pt x="381000" y="25400"/>
                  </a:lnTo>
                  <a:lnTo>
                    <a:pt x="419100" y="25400"/>
                  </a:lnTo>
                  <a:lnTo>
                    <a:pt x="457200" y="12700"/>
                  </a:lnTo>
                  <a:lnTo>
                    <a:pt x="482600" y="12700"/>
                  </a:lnTo>
                  <a:lnTo>
                    <a:pt x="520700" y="12700"/>
                  </a:lnTo>
                  <a:lnTo>
                    <a:pt x="558800" y="0"/>
                  </a:lnTo>
                  <a:lnTo>
                    <a:pt x="596900" y="0"/>
                  </a:lnTo>
                  <a:lnTo>
                    <a:pt x="635000" y="0"/>
                  </a:lnTo>
                  <a:lnTo>
                    <a:pt x="660400" y="0"/>
                  </a:lnTo>
                  <a:lnTo>
                    <a:pt x="698500" y="0"/>
                  </a:lnTo>
                  <a:lnTo>
                    <a:pt x="723900" y="0"/>
                  </a:lnTo>
                  <a:lnTo>
                    <a:pt x="749300" y="0"/>
                  </a:lnTo>
                  <a:lnTo>
                    <a:pt x="787400" y="0"/>
                  </a:lnTo>
                  <a:lnTo>
                    <a:pt x="812800" y="0"/>
                  </a:lnTo>
                  <a:lnTo>
                    <a:pt x="838200" y="0"/>
                  </a:lnTo>
                  <a:lnTo>
                    <a:pt x="876300" y="0"/>
                  </a:lnTo>
                  <a:lnTo>
                    <a:pt x="901700" y="0"/>
                  </a:lnTo>
                  <a:lnTo>
                    <a:pt x="914400" y="0"/>
                  </a:lnTo>
                  <a:lnTo>
                    <a:pt x="939800" y="0"/>
                  </a:lnTo>
                  <a:lnTo>
                    <a:pt x="965200" y="0"/>
                  </a:lnTo>
                  <a:lnTo>
                    <a:pt x="990600" y="0"/>
                  </a:lnTo>
                  <a:lnTo>
                    <a:pt x="1028700" y="0"/>
                  </a:lnTo>
                  <a:lnTo>
                    <a:pt x="10414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921500" y="660400"/>
              <a:ext cx="1714501" cy="38101"/>
            </a:xfrm>
            <a:custGeom>
              <a:avLst/>
              <a:gdLst/>
              <a:ahLst/>
              <a:cxnLst/>
              <a:rect l="0" t="0" r="0" b="0"/>
              <a:pathLst>
                <a:path w="1714501" h="38101">
                  <a:moveTo>
                    <a:pt x="0" y="0"/>
                  </a:moveTo>
                  <a:lnTo>
                    <a:pt x="12700" y="12700"/>
                  </a:lnTo>
                  <a:lnTo>
                    <a:pt x="38100" y="127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14300" y="12700"/>
                  </a:lnTo>
                  <a:lnTo>
                    <a:pt x="152400" y="25400"/>
                  </a:lnTo>
                  <a:lnTo>
                    <a:pt x="190500" y="25400"/>
                  </a:lnTo>
                  <a:lnTo>
                    <a:pt x="228600" y="25400"/>
                  </a:lnTo>
                  <a:lnTo>
                    <a:pt x="266700" y="25400"/>
                  </a:lnTo>
                  <a:lnTo>
                    <a:pt x="317500" y="25400"/>
                  </a:lnTo>
                  <a:lnTo>
                    <a:pt x="355600" y="25400"/>
                  </a:lnTo>
                  <a:lnTo>
                    <a:pt x="406400" y="25400"/>
                  </a:lnTo>
                  <a:lnTo>
                    <a:pt x="457200" y="25400"/>
                  </a:lnTo>
                  <a:lnTo>
                    <a:pt x="520700" y="12700"/>
                  </a:lnTo>
                  <a:lnTo>
                    <a:pt x="571500" y="12700"/>
                  </a:lnTo>
                  <a:lnTo>
                    <a:pt x="622300" y="12700"/>
                  </a:lnTo>
                  <a:lnTo>
                    <a:pt x="673100" y="12700"/>
                  </a:lnTo>
                  <a:lnTo>
                    <a:pt x="736600" y="12700"/>
                  </a:lnTo>
                  <a:lnTo>
                    <a:pt x="787400" y="12700"/>
                  </a:lnTo>
                  <a:lnTo>
                    <a:pt x="838200" y="12700"/>
                  </a:lnTo>
                  <a:lnTo>
                    <a:pt x="901700" y="12700"/>
                  </a:lnTo>
                  <a:lnTo>
                    <a:pt x="952500" y="12700"/>
                  </a:lnTo>
                  <a:lnTo>
                    <a:pt x="1003300" y="12700"/>
                  </a:lnTo>
                  <a:lnTo>
                    <a:pt x="1066800" y="12700"/>
                  </a:lnTo>
                  <a:lnTo>
                    <a:pt x="1117600" y="12700"/>
                  </a:lnTo>
                  <a:lnTo>
                    <a:pt x="1168400" y="12700"/>
                  </a:lnTo>
                  <a:lnTo>
                    <a:pt x="1219200" y="0"/>
                  </a:lnTo>
                  <a:lnTo>
                    <a:pt x="1270000" y="0"/>
                  </a:lnTo>
                  <a:lnTo>
                    <a:pt x="1320800" y="0"/>
                  </a:lnTo>
                  <a:lnTo>
                    <a:pt x="1371600" y="0"/>
                  </a:lnTo>
                  <a:lnTo>
                    <a:pt x="1422400" y="0"/>
                  </a:lnTo>
                  <a:lnTo>
                    <a:pt x="1460500" y="0"/>
                  </a:lnTo>
                  <a:lnTo>
                    <a:pt x="1511300" y="0"/>
                  </a:lnTo>
                  <a:lnTo>
                    <a:pt x="1549400" y="12700"/>
                  </a:lnTo>
                  <a:lnTo>
                    <a:pt x="1587500" y="12700"/>
                  </a:lnTo>
                  <a:lnTo>
                    <a:pt x="1625600" y="12700"/>
                  </a:lnTo>
                  <a:lnTo>
                    <a:pt x="1663700" y="25400"/>
                  </a:lnTo>
                  <a:lnTo>
                    <a:pt x="1689100" y="38100"/>
                  </a:lnTo>
                  <a:lnTo>
                    <a:pt x="1714500" y="38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33400" y="596900"/>
              <a:ext cx="1841501" cy="622301"/>
            </a:xfrm>
            <a:custGeom>
              <a:avLst/>
              <a:gdLst/>
              <a:ahLst/>
              <a:cxnLst/>
              <a:rect l="0" t="0" r="0" b="0"/>
              <a:pathLst>
                <a:path w="1841501" h="622301">
                  <a:moveTo>
                    <a:pt x="1257300" y="76200"/>
                  </a:moveTo>
                  <a:lnTo>
                    <a:pt x="1193800" y="63500"/>
                  </a:lnTo>
                  <a:lnTo>
                    <a:pt x="1130300" y="50800"/>
                  </a:lnTo>
                  <a:lnTo>
                    <a:pt x="1066800" y="25400"/>
                  </a:lnTo>
                  <a:lnTo>
                    <a:pt x="990600" y="25400"/>
                  </a:lnTo>
                  <a:lnTo>
                    <a:pt x="901700" y="12700"/>
                  </a:lnTo>
                  <a:lnTo>
                    <a:pt x="838200" y="0"/>
                  </a:lnTo>
                  <a:lnTo>
                    <a:pt x="749300" y="0"/>
                  </a:lnTo>
                  <a:lnTo>
                    <a:pt x="660400" y="0"/>
                  </a:lnTo>
                  <a:lnTo>
                    <a:pt x="596900" y="12700"/>
                  </a:lnTo>
                  <a:lnTo>
                    <a:pt x="508000" y="25400"/>
                  </a:lnTo>
                  <a:lnTo>
                    <a:pt x="444500" y="38100"/>
                  </a:lnTo>
                  <a:lnTo>
                    <a:pt x="368300" y="50800"/>
                  </a:lnTo>
                  <a:lnTo>
                    <a:pt x="292100" y="76200"/>
                  </a:lnTo>
                  <a:lnTo>
                    <a:pt x="241300" y="114300"/>
                  </a:lnTo>
                  <a:lnTo>
                    <a:pt x="177800" y="139700"/>
                  </a:lnTo>
                  <a:lnTo>
                    <a:pt x="139700" y="177800"/>
                  </a:lnTo>
                  <a:lnTo>
                    <a:pt x="88900" y="215900"/>
                  </a:lnTo>
                  <a:lnTo>
                    <a:pt x="50800" y="254000"/>
                  </a:lnTo>
                  <a:lnTo>
                    <a:pt x="25400" y="292100"/>
                  </a:lnTo>
                  <a:lnTo>
                    <a:pt x="12700" y="342900"/>
                  </a:lnTo>
                  <a:lnTo>
                    <a:pt x="0" y="381000"/>
                  </a:lnTo>
                  <a:lnTo>
                    <a:pt x="0" y="406400"/>
                  </a:lnTo>
                  <a:lnTo>
                    <a:pt x="12700" y="444500"/>
                  </a:lnTo>
                  <a:lnTo>
                    <a:pt x="38100" y="482600"/>
                  </a:lnTo>
                  <a:lnTo>
                    <a:pt x="50800" y="495300"/>
                  </a:lnTo>
                  <a:lnTo>
                    <a:pt x="101600" y="533400"/>
                  </a:lnTo>
                  <a:lnTo>
                    <a:pt x="139700" y="546100"/>
                  </a:lnTo>
                  <a:lnTo>
                    <a:pt x="190500" y="558800"/>
                  </a:lnTo>
                  <a:lnTo>
                    <a:pt x="241300" y="558800"/>
                  </a:lnTo>
                  <a:lnTo>
                    <a:pt x="304800" y="571500"/>
                  </a:lnTo>
                  <a:lnTo>
                    <a:pt x="381000" y="571500"/>
                  </a:lnTo>
                  <a:lnTo>
                    <a:pt x="444500" y="584200"/>
                  </a:lnTo>
                  <a:lnTo>
                    <a:pt x="508000" y="584200"/>
                  </a:lnTo>
                  <a:lnTo>
                    <a:pt x="584200" y="584200"/>
                  </a:lnTo>
                  <a:lnTo>
                    <a:pt x="660400" y="596900"/>
                  </a:lnTo>
                  <a:lnTo>
                    <a:pt x="723900" y="596900"/>
                  </a:lnTo>
                  <a:lnTo>
                    <a:pt x="800100" y="596900"/>
                  </a:lnTo>
                  <a:lnTo>
                    <a:pt x="876300" y="596900"/>
                  </a:lnTo>
                  <a:lnTo>
                    <a:pt x="952500" y="609600"/>
                  </a:lnTo>
                  <a:lnTo>
                    <a:pt x="1028700" y="609600"/>
                  </a:lnTo>
                  <a:lnTo>
                    <a:pt x="1104900" y="622300"/>
                  </a:lnTo>
                  <a:lnTo>
                    <a:pt x="1181100" y="622300"/>
                  </a:lnTo>
                  <a:lnTo>
                    <a:pt x="1257300" y="622300"/>
                  </a:lnTo>
                  <a:lnTo>
                    <a:pt x="1333500" y="622300"/>
                  </a:lnTo>
                  <a:lnTo>
                    <a:pt x="1409700" y="622300"/>
                  </a:lnTo>
                  <a:lnTo>
                    <a:pt x="1473200" y="609600"/>
                  </a:lnTo>
                  <a:lnTo>
                    <a:pt x="1536700" y="596900"/>
                  </a:lnTo>
                  <a:lnTo>
                    <a:pt x="1600200" y="596900"/>
                  </a:lnTo>
                  <a:lnTo>
                    <a:pt x="1663700" y="584200"/>
                  </a:lnTo>
                  <a:lnTo>
                    <a:pt x="1701800" y="558800"/>
                  </a:lnTo>
                  <a:lnTo>
                    <a:pt x="1739900" y="546100"/>
                  </a:lnTo>
                  <a:lnTo>
                    <a:pt x="1778000" y="520700"/>
                  </a:lnTo>
                  <a:lnTo>
                    <a:pt x="1803400" y="495300"/>
                  </a:lnTo>
                  <a:lnTo>
                    <a:pt x="1828800" y="469900"/>
                  </a:lnTo>
                  <a:lnTo>
                    <a:pt x="1841500" y="444500"/>
                  </a:lnTo>
                  <a:lnTo>
                    <a:pt x="1841500" y="406400"/>
                  </a:lnTo>
                  <a:lnTo>
                    <a:pt x="1841500" y="381000"/>
                  </a:lnTo>
                  <a:lnTo>
                    <a:pt x="1828800" y="342900"/>
                  </a:lnTo>
                  <a:lnTo>
                    <a:pt x="1828800" y="304800"/>
                  </a:lnTo>
                  <a:lnTo>
                    <a:pt x="1803400" y="279400"/>
                  </a:lnTo>
                  <a:lnTo>
                    <a:pt x="1790700" y="241300"/>
                  </a:lnTo>
                  <a:lnTo>
                    <a:pt x="1752600" y="215900"/>
                  </a:lnTo>
                  <a:lnTo>
                    <a:pt x="1727200" y="177800"/>
                  </a:lnTo>
                  <a:lnTo>
                    <a:pt x="1689100" y="152400"/>
                  </a:lnTo>
                  <a:lnTo>
                    <a:pt x="1651000" y="127000"/>
                  </a:lnTo>
                  <a:lnTo>
                    <a:pt x="1600200" y="114300"/>
                  </a:lnTo>
                  <a:lnTo>
                    <a:pt x="1549400" y="76200"/>
                  </a:lnTo>
                  <a:lnTo>
                    <a:pt x="1498600" y="76200"/>
                  </a:lnTo>
                  <a:lnTo>
                    <a:pt x="1422400" y="63500"/>
                  </a:lnTo>
                  <a:lnTo>
                    <a:pt x="1346200" y="50800"/>
                  </a:lnTo>
                  <a:lnTo>
                    <a:pt x="1270000" y="63500"/>
                  </a:lnTo>
                  <a:lnTo>
                    <a:pt x="1193800" y="76200"/>
                  </a:lnTo>
                  <a:lnTo>
                    <a:pt x="1104900" y="88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765300" y="241300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88900" y="0"/>
                  </a:moveTo>
                  <a:lnTo>
                    <a:pt x="76200" y="12700"/>
                  </a:lnTo>
                  <a:lnTo>
                    <a:pt x="63500" y="38100"/>
                  </a:lnTo>
                  <a:lnTo>
                    <a:pt x="50800" y="63500"/>
                  </a:lnTo>
                  <a:lnTo>
                    <a:pt x="25400" y="101600"/>
                  </a:lnTo>
                  <a:lnTo>
                    <a:pt x="25400" y="127000"/>
                  </a:lnTo>
                  <a:lnTo>
                    <a:pt x="12700" y="165100"/>
                  </a:lnTo>
                  <a:lnTo>
                    <a:pt x="0" y="190500"/>
                  </a:lnTo>
                  <a:lnTo>
                    <a:pt x="12700" y="190500"/>
                  </a:lnTo>
                  <a:lnTo>
                    <a:pt x="12700" y="203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39900" y="2362200"/>
              <a:ext cx="165101" cy="88901"/>
            </a:xfrm>
            <a:custGeom>
              <a:avLst/>
              <a:gdLst/>
              <a:ahLst/>
              <a:cxnLst/>
              <a:rect l="0" t="0" r="0" b="0"/>
              <a:pathLst>
                <a:path w="165101" h="88901">
                  <a:moveTo>
                    <a:pt x="0" y="0"/>
                  </a:moveTo>
                  <a:lnTo>
                    <a:pt x="12700" y="0"/>
                  </a:lnTo>
                  <a:lnTo>
                    <a:pt x="38100" y="0"/>
                  </a:lnTo>
                  <a:lnTo>
                    <a:pt x="63500" y="0"/>
                  </a:lnTo>
                  <a:lnTo>
                    <a:pt x="101600" y="12700"/>
                  </a:lnTo>
                  <a:lnTo>
                    <a:pt x="127000" y="25400"/>
                  </a:lnTo>
                  <a:lnTo>
                    <a:pt x="152400" y="25400"/>
                  </a:lnTo>
                  <a:lnTo>
                    <a:pt x="165100" y="50800"/>
                  </a:lnTo>
                  <a:lnTo>
                    <a:pt x="165100" y="63500"/>
                  </a:lnTo>
                  <a:lnTo>
                    <a:pt x="165100" y="88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676400" y="26035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12700"/>
                  </a:moveTo>
                  <a:lnTo>
                    <a:pt x="12700" y="25400"/>
                  </a:lnTo>
                  <a:lnTo>
                    <a:pt x="38100" y="12700"/>
                  </a:lnTo>
                  <a:lnTo>
                    <a:pt x="63500" y="12700"/>
                  </a:lnTo>
                  <a:lnTo>
                    <a:pt x="114300" y="12700"/>
                  </a:lnTo>
                  <a:lnTo>
                    <a:pt x="139700" y="0"/>
                  </a:lnTo>
                  <a:lnTo>
                    <a:pt x="177800" y="0"/>
                  </a:lnTo>
                  <a:lnTo>
                    <a:pt x="2286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006600" y="24765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0" y="38100"/>
                  </a:lnTo>
                  <a:lnTo>
                    <a:pt x="0" y="38100"/>
                  </a:lnTo>
                  <a:lnTo>
                    <a:pt x="0" y="63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146300" y="2425700"/>
              <a:ext cx="292101" cy="177801"/>
            </a:xfrm>
            <a:custGeom>
              <a:avLst/>
              <a:gdLst/>
              <a:ahLst/>
              <a:cxnLst/>
              <a:rect l="0" t="0" r="0" b="0"/>
              <a:pathLst>
                <a:path w="292101" h="177801">
                  <a:moveTo>
                    <a:pt x="0" y="114300"/>
                  </a:moveTo>
                  <a:lnTo>
                    <a:pt x="0" y="152400"/>
                  </a:lnTo>
                  <a:lnTo>
                    <a:pt x="0" y="152400"/>
                  </a:lnTo>
                  <a:lnTo>
                    <a:pt x="12700" y="127000"/>
                  </a:lnTo>
                  <a:lnTo>
                    <a:pt x="38100" y="114300"/>
                  </a:lnTo>
                  <a:lnTo>
                    <a:pt x="63500" y="76200"/>
                  </a:lnTo>
                  <a:lnTo>
                    <a:pt x="88900" y="50800"/>
                  </a:lnTo>
                  <a:lnTo>
                    <a:pt x="114300" y="38100"/>
                  </a:lnTo>
                  <a:lnTo>
                    <a:pt x="127000" y="38100"/>
                  </a:lnTo>
                  <a:lnTo>
                    <a:pt x="139700" y="50800"/>
                  </a:lnTo>
                  <a:lnTo>
                    <a:pt x="152400" y="76200"/>
                  </a:lnTo>
                  <a:lnTo>
                    <a:pt x="152400" y="88900"/>
                  </a:lnTo>
                  <a:lnTo>
                    <a:pt x="152400" y="114300"/>
                  </a:lnTo>
                  <a:lnTo>
                    <a:pt x="152400" y="114300"/>
                  </a:lnTo>
                  <a:lnTo>
                    <a:pt x="152400" y="114300"/>
                  </a:lnTo>
                  <a:lnTo>
                    <a:pt x="165100" y="101600"/>
                  </a:lnTo>
                  <a:lnTo>
                    <a:pt x="190500" y="88900"/>
                  </a:lnTo>
                  <a:lnTo>
                    <a:pt x="215900" y="50800"/>
                  </a:lnTo>
                  <a:lnTo>
                    <a:pt x="241300" y="25400"/>
                  </a:lnTo>
                  <a:lnTo>
                    <a:pt x="266700" y="0"/>
                  </a:lnTo>
                  <a:lnTo>
                    <a:pt x="279400" y="0"/>
                  </a:lnTo>
                  <a:lnTo>
                    <a:pt x="292100" y="25400"/>
                  </a:lnTo>
                  <a:lnTo>
                    <a:pt x="292100" y="38100"/>
                  </a:lnTo>
                  <a:lnTo>
                    <a:pt x="292100" y="63500"/>
                  </a:lnTo>
                  <a:lnTo>
                    <a:pt x="279400" y="101600"/>
                  </a:lnTo>
                  <a:lnTo>
                    <a:pt x="279400" y="127000"/>
                  </a:lnTo>
                  <a:lnTo>
                    <a:pt x="279400" y="152400"/>
                  </a:lnTo>
                  <a:lnTo>
                    <a:pt x="2921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692400" y="2413000"/>
              <a:ext cx="279401" cy="317501"/>
            </a:xfrm>
            <a:custGeom>
              <a:avLst/>
              <a:gdLst/>
              <a:ahLst/>
              <a:cxnLst/>
              <a:rect l="0" t="0" r="0" b="0"/>
              <a:pathLst>
                <a:path w="279401" h="317501">
                  <a:moveTo>
                    <a:pt x="114300" y="0"/>
                  </a:moveTo>
                  <a:lnTo>
                    <a:pt x="101600" y="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12700" y="127000"/>
                  </a:lnTo>
                  <a:lnTo>
                    <a:pt x="25400" y="127000"/>
                  </a:lnTo>
                  <a:lnTo>
                    <a:pt x="50800" y="114300"/>
                  </a:lnTo>
                  <a:lnTo>
                    <a:pt x="76200" y="88900"/>
                  </a:lnTo>
                  <a:lnTo>
                    <a:pt x="88900" y="508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14300" y="12700"/>
                  </a:lnTo>
                  <a:lnTo>
                    <a:pt x="114300" y="12700"/>
                  </a:lnTo>
                  <a:lnTo>
                    <a:pt x="114300" y="38100"/>
                  </a:lnTo>
                  <a:lnTo>
                    <a:pt x="114300" y="63500"/>
                  </a:lnTo>
                  <a:lnTo>
                    <a:pt x="114300" y="101600"/>
                  </a:lnTo>
                  <a:lnTo>
                    <a:pt x="88900" y="165100"/>
                  </a:lnTo>
                  <a:lnTo>
                    <a:pt x="76200" y="215900"/>
                  </a:lnTo>
                  <a:lnTo>
                    <a:pt x="63500" y="266700"/>
                  </a:lnTo>
                  <a:lnTo>
                    <a:pt x="50800" y="292100"/>
                  </a:lnTo>
                  <a:lnTo>
                    <a:pt x="25400" y="317500"/>
                  </a:lnTo>
                  <a:lnTo>
                    <a:pt x="25400" y="317500"/>
                  </a:lnTo>
                  <a:lnTo>
                    <a:pt x="25400" y="304800"/>
                  </a:lnTo>
                  <a:lnTo>
                    <a:pt x="25400" y="279400"/>
                  </a:lnTo>
                  <a:lnTo>
                    <a:pt x="63500" y="254000"/>
                  </a:lnTo>
                  <a:lnTo>
                    <a:pt x="88900" y="190500"/>
                  </a:lnTo>
                  <a:lnTo>
                    <a:pt x="114300" y="139700"/>
                  </a:lnTo>
                  <a:lnTo>
                    <a:pt x="152400" y="101600"/>
                  </a:lnTo>
                  <a:lnTo>
                    <a:pt x="190500" y="635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15900" y="63500"/>
                  </a:lnTo>
                  <a:lnTo>
                    <a:pt x="215900" y="76200"/>
                  </a:lnTo>
                  <a:lnTo>
                    <a:pt x="203200" y="101600"/>
                  </a:lnTo>
                  <a:lnTo>
                    <a:pt x="203200" y="127000"/>
                  </a:lnTo>
                  <a:lnTo>
                    <a:pt x="203200" y="152400"/>
                  </a:lnTo>
                  <a:lnTo>
                    <a:pt x="215900" y="165100"/>
                  </a:lnTo>
                  <a:lnTo>
                    <a:pt x="228600" y="165100"/>
                  </a:lnTo>
                  <a:lnTo>
                    <a:pt x="241300" y="152400"/>
                  </a:lnTo>
                  <a:lnTo>
                    <a:pt x="266700" y="127000"/>
                  </a:lnTo>
                  <a:lnTo>
                    <a:pt x="279400" y="101600"/>
                  </a:lnTo>
                  <a:lnTo>
                    <a:pt x="279400" y="63500"/>
                  </a:lnTo>
                  <a:lnTo>
                    <a:pt x="266700" y="50800"/>
                  </a:lnTo>
                  <a:lnTo>
                    <a:pt x="254000" y="38100"/>
                  </a:lnTo>
                  <a:lnTo>
                    <a:pt x="241300" y="38100"/>
                  </a:lnTo>
                  <a:lnTo>
                    <a:pt x="228600" y="38100"/>
                  </a:lnTo>
                  <a:lnTo>
                    <a:pt x="215900" y="38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060700" y="25019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38100" y="0"/>
                  </a:moveTo>
                  <a:lnTo>
                    <a:pt x="38100" y="12700"/>
                  </a:lnTo>
                  <a:lnTo>
                    <a:pt x="25400" y="38100"/>
                  </a:lnTo>
                  <a:lnTo>
                    <a:pt x="25400" y="76200"/>
                  </a:lnTo>
                  <a:lnTo>
                    <a:pt x="12700" y="88900"/>
                  </a:lnTo>
                  <a:lnTo>
                    <a:pt x="0" y="101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124200" y="24003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175000" y="24257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2700" y="101600"/>
                  </a:moveTo>
                  <a:lnTo>
                    <a:pt x="0" y="1270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12700" y="114300"/>
                  </a:lnTo>
                  <a:lnTo>
                    <a:pt x="38100" y="88900"/>
                  </a:lnTo>
                  <a:lnTo>
                    <a:pt x="63500" y="50800"/>
                  </a:lnTo>
                  <a:lnTo>
                    <a:pt x="88900" y="25400"/>
                  </a:lnTo>
                  <a:lnTo>
                    <a:pt x="114300" y="12700"/>
                  </a:lnTo>
                  <a:lnTo>
                    <a:pt x="127000" y="0"/>
                  </a:lnTo>
                  <a:lnTo>
                    <a:pt x="152400" y="12700"/>
                  </a:lnTo>
                  <a:lnTo>
                    <a:pt x="152400" y="25400"/>
                  </a:lnTo>
                  <a:lnTo>
                    <a:pt x="152400" y="38100"/>
                  </a:lnTo>
                  <a:lnTo>
                    <a:pt x="152400" y="63500"/>
                  </a:lnTo>
                  <a:lnTo>
                    <a:pt x="139700" y="101600"/>
                  </a:lnTo>
                  <a:lnTo>
                    <a:pt x="127000" y="127000"/>
                  </a:lnTo>
                  <a:lnTo>
                    <a:pt x="114300" y="152400"/>
                  </a:lnTo>
                  <a:lnTo>
                    <a:pt x="114300" y="177800"/>
                  </a:lnTo>
                  <a:lnTo>
                    <a:pt x="1270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378200" y="2476500"/>
              <a:ext cx="127001" cy="330201"/>
            </a:xfrm>
            <a:custGeom>
              <a:avLst/>
              <a:gdLst/>
              <a:ahLst/>
              <a:cxnLst/>
              <a:rect l="0" t="0" r="0" b="0"/>
              <a:pathLst>
                <a:path w="127001" h="330201">
                  <a:moveTo>
                    <a:pt x="101600" y="0"/>
                  </a:moveTo>
                  <a:lnTo>
                    <a:pt x="88900" y="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38100" y="25400"/>
                  </a:lnTo>
                  <a:lnTo>
                    <a:pt x="25400" y="38100"/>
                  </a:lnTo>
                  <a:lnTo>
                    <a:pt x="25400" y="63500"/>
                  </a:lnTo>
                  <a:lnTo>
                    <a:pt x="38100" y="76200"/>
                  </a:lnTo>
                  <a:lnTo>
                    <a:pt x="38100" y="76200"/>
                  </a:lnTo>
                  <a:lnTo>
                    <a:pt x="50800" y="76200"/>
                  </a:lnTo>
                  <a:lnTo>
                    <a:pt x="63500" y="63500"/>
                  </a:lnTo>
                  <a:lnTo>
                    <a:pt x="88900" y="50800"/>
                  </a:lnTo>
                  <a:lnTo>
                    <a:pt x="101600" y="2540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27000" y="25400"/>
                  </a:lnTo>
                  <a:lnTo>
                    <a:pt x="127000" y="63500"/>
                  </a:lnTo>
                  <a:lnTo>
                    <a:pt x="114300" y="101600"/>
                  </a:lnTo>
                  <a:lnTo>
                    <a:pt x="114300" y="139700"/>
                  </a:lnTo>
                  <a:lnTo>
                    <a:pt x="101600" y="190500"/>
                  </a:lnTo>
                  <a:lnTo>
                    <a:pt x="88900" y="228600"/>
                  </a:lnTo>
                  <a:lnTo>
                    <a:pt x="63500" y="279400"/>
                  </a:lnTo>
                  <a:lnTo>
                    <a:pt x="38100" y="304800"/>
                  </a:lnTo>
                  <a:lnTo>
                    <a:pt x="12700" y="330200"/>
                  </a:lnTo>
                  <a:lnTo>
                    <a:pt x="0" y="330200"/>
                  </a:lnTo>
                  <a:lnTo>
                    <a:pt x="0" y="330200"/>
                  </a:lnTo>
                  <a:lnTo>
                    <a:pt x="0" y="330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797300" y="2273300"/>
              <a:ext cx="190501" cy="368301"/>
            </a:xfrm>
            <a:custGeom>
              <a:avLst/>
              <a:gdLst/>
              <a:ahLst/>
              <a:cxnLst/>
              <a:rect l="0" t="0" r="0" b="0"/>
              <a:pathLst>
                <a:path w="190501" h="368301">
                  <a:moveTo>
                    <a:pt x="190500" y="0"/>
                  </a:moveTo>
                  <a:lnTo>
                    <a:pt x="177800" y="25400"/>
                  </a:lnTo>
                  <a:lnTo>
                    <a:pt x="152400" y="63500"/>
                  </a:lnTo>
                  <a:lnTo>
                    <a:pt x="139700" y="101600"/>
                  </a:lnTo>
                  <a:lnTo>
                    <a:pt x="127000" y="139700"/>
                  </a:lnTo>
                  <a:lnTo>
                    <a:pt x="101600" y="177800"/>
                  </a:lnTo>
                  <a:lnTo>
                    <a:pt x="63500" y="228600"/>
                  </a:lnTo>
                  <a:lnTo>
                    <a:pt x="38100" y="266700"/>
                  </a:lnTo>
                  <a:lnTo>
                    <a:pt x="25400" y="304800"/>
                  </a:lnTo>
                  <a:lnTo>
                    <a:pt x="12700" y="330200"/>
                  </a:lnTo>
                  <a:lnTo>
                    <a:pt x="0" y="355600"/>
                  </a:lnTo>
                  <a:lnTo>
                    <a:pt x="0" y="368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784600" y="2387600"/>
              <a:ext cx="241301" cy="177801"/>
            </a:xfrm>
            <a:custGeom>
              <a:avLst/>
              <a:gdLst/>
              <a:ahLst/>
              <a:cxnLst/>
              <a:rect l="0" t="0" r="0" b="0"/>
              <a:pathLst>
                <a:path w="241301" h="177801">
                  <a:moveTo>
                    <a:pt x="0" y="12700"/>
                  </a:moveTo>
                  <a:lnTo>
                    <a:pt x="50800" y="1270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14300" y="76200"/>
                  </a:lnTo>
                  <a:lnTo>
                    <a:pt x="88900" y="101600"/>
                  </a:lnTo>
                  <a:lnTo>
                    <a:pt x="88900" y="127000"/>
                  </a:lnTo>
                  <a:lnTo>
                    <a:pt x="88900" y="152400"/>
                  </a:lnTo>
                  <a:lnTo>
                    <a:pt x="101600" y="177800"/>
                  </a:lnTo>
                  <a:lnTo>
                    <a:pt x="127000" y="177800"/>
                  </a:lnTo>
                  <a:lnTo>
                    <a:pt x="152400" y="165100"/>
                  </a:lnTo>
                  <a:lnTo>
                    <a:pt x="190500" y="139700"/>
                  </a:lnTo>
                  <a:lnTo>
                    <a:pt x="228600" y="114300"/>
                  </a:lnTo>
                  <a:lnTo>
                    <a:pt x="228600" y="76200"/>
                  </a:lnTo>
                  <a:lnTo>
                    <a:pt x="241300" y="50800"/>
                  </a:lnTo>
                  <a:lnTo>
                    <a:pt x="228600" y="25400"/>
                  </a:lnTo>
                  <a:lnTo>
                    <a:pt x="203200" y="12700"/>
                  </a:lnTo>
                  <a:lnTo>
                    <a:pt x="190500" y="0"/>
                  </a:lnTo>
                  <a:lnTo>
                    <a:pt x="165100" y="0"/>
                  </a:lnTo>
                  <a:lnTo>
                    <a:pt x="139700" y="25400"/>
                  </a:lnTo>
                  <a:lnTo>
                    <a:pt x="114300" y="38100"/>
                  </a:lnTo>
                  <a:lnTo>
                    <a:pt x="114300" y="63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191000" y="2311400"/>
              <a:ext cx="254001" cy="304801"/>
            </a:xfrm>
            <a:custGeom>
              <a:avLst/>
              <a:gdLst/>
              <a:ahLst/>
              <a:cxnLst/>
              <a:rect l="0" t="0" r="0" b="0"/>
              <a:pathLst>
                <a:path w="254001" h="304801">
                  <a:moveTo>
                    <a:pt x="254000" y="12700"/>
                  </a:moveTo>
                  <a:lnTo>
                    <a:pt x="241300" y="0"/>
                  </a:lnTo>
                  <a:lnTo>
                    <a:pt x="215900" y="0"/>
                  </a:lnTo>
                  <a:lnTo>
                    <a:pt x="203200" y="12700"/>
                  </a:lnTo>
                  <a:lnTo>
                    <a:pt x="165100" y="25400"/>
                  </a:lnTo>
                  <a:lnTo>
                    <a:pt x="139700" y="63500"/>
                  </a:lnTo>
                  <a:lnTo>
                    <a:pt x="101600" y="114300"/>
                  </a:lnTo>
                  <a:lnTo>
                    <a:pt x="88900" y="165100"/>
                  </a:lnTo>
                  <a:lnTo>
                    <a:pt x="63500" y="203200"/>
                  </a:lnTo>
                  <a:lnTo>
                    <a:pt x="50800" y="254000"/>
                  </a:lnTo>
                  <a:lnTo>
                    <a:pt x="38100" y="279400"/>
                  </a:lnTo>
                  <a:lnTo>
                    <a:pt x="38100" y="292100"/>
                  </a:lnTo>
                  <a:lnTo>
                    <a:pt x="25400" y="279400"/>
                  </a:lnTo>
                  <a:lnTo>
                    <a:pt x="25400" y="266700"/>
                  </a:lnTo>
                  <a:lnTo>
                    <a:pt x="12700" y="254000"/>
                  </a:lnTo>
                  <a:lnTo>
                    <a:pt x="0" y="228600"/>
                  </a:lnTo>
                  <a:lnTo>
                    <a:pt x="0" y="203200"/>
                  </a:lnTo>
                  <a:lnTo>
                    <a:pt x="12700" y="190500"/>
                  </a:lnTo>
                  <a:lnTo>
                    <a:pt x="38100" y="165100"/>
                  </a:lnTo>
                  <a:lnTo>
                    <a:pt x="50800" y="139700"/>
                  </a:lnTo>
                  <a:lnTo>
                    <a:pt x="88900" y="139700"/>
                  </a:lnTo>
                  <a:lnTo>
                    <a:pt x="127000" y="127000"/>
                  </a:lnTo>
                  <a:lnTo>
                    <a:pt x="152400" y="114300"/>
                  </a:lnTo>
                  <a:lnTo>
                    <a:pt x="190500" y="114300"/>
                  </a:lnTo>
                  <a:lnTo>
                    <a:pt x="203200" y="139700"/>
                  </a:lnTo>
                  <a:lnTo>
                    <a:pt x="215900" y="139700"/>
                  </a:lnTo>
                  <a:lnTo>
                    <a:pt x="228600" y="165100"/>
                  </a:lnTo>
                  <a:lnTo>
                    <a:pt x="228600" y="190500"/>
                  </a:lnTo>
                  <a:lnTo>
                    <a:pt x="215900" y="215900"/>
                  </a:lnTo>
                  <a:lnTo>
                    <a:pt x="215900" y="241300"/>
                  </a:lnTo>
                  <a:lnTo>
                    <a:pt x="203200" y="266700"/>
                  </a:lnTo>
                  <a:lnTo>
                    <a:pt x="190500" y="292100"/>
                  </a:lnTo>
                  <a:lnTo>
                    <a:pt x="190500" y="292100"/>
                  </a:lnTo>
                  <a:lnTo>
                    <a:pt x="190500" y="304800"/>
                  </a:lnTo>
                  <a:lnTo>
                    <a:pt x="190500" y="292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406900" y="23876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254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57700" y="2413000"/>
              <a:ext cx="254001" cy="190501"/>
            </a:xfrm>
            <a:custGeom>
              <a:avLst/>
              <a:gdLst/>
              <a:ahLst/>
              <a:cxnLst/>
              <a:rect l="0" t="0" r="0" b="0"/>
              <a:pathLst>
                <a:path w="254001" h="190501">
                  <a:moveTo>
                    <a:pt x="25400" y="38100"/>
                  </a:moveTo>
                  <a:lnTo>
                    <a:pt x="12700" y="762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39700"/>
                  </a:lnTo>
                  <a:lnTo>
                    <a:pt x="12700" y="127000"/>
                  </a:lnTo>
                  <a:lnTo>
                    <a:pt x="38100" y="88900"/>
                  </a:lnTo>
                  <a:lnTo>
                    <a:pt x="63500" y="50800"/>
                  </a:lnTo>
                  <a:lnTo>
                    <a:pt x="101600" y="1270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27000" y="12700"/>
                  </a:lnTo>
                  <a:lnTo>
                    <a:pt x="127000" y="38100"/>
                  </a:lnTo>
                  <a:lnTo>
                    <a:pt x="127000" y="63500"/>
                  </a:lnTo>
                  <a:lnTo>
                    <a:pt x="127000" y="101600"/>
                  </a:lnTo>
                  <a:lnTo>
                    <a:pt x="127000" y="114300"/>
                  </a:lnTo>
                  <a:lnTo>
                    <a:pt x="127000" y="127000"/>
                  </a:lnTo>
                  <a:lnTo>
                    <a:pt x="139700" y="127000"/>
                  </a:lnTo>
                  <a:lnTo>
                    <a:pt x="165100" y="127000"/>
                  </a:lnTo>
                  <a:lnTo>
                    <a:pt x="177800" y="114300"/>
                  </a:lnTo>
                  <a:lnTo>
                    <a:pt x="190500" y="101600"/>
                  </a:lnTo>
                  <a:lnTo>
                    <a:pt x="215900" y="63500"/>
                  </a:lnTo>
                  <a:lnTo>
                    <a:pt x="215900" y="50800"/>
                  </a:lnTo>
                  <a:lnTo>
                    <a:pt x="241300" y="38100"/>
                  </a:lnTo>
                  <a:lnTo>
                    <a:pt x="254000" y="25400"/>
                  </a:lnTo>
                  <a:lnTo>
                    <a:pt x="254000" y="12700"/>
                  </a:lnTo>
                  <a:lnTo>
                    <a:pt x="254000" y="0"/>
                  </a:lnTo>
                  <a:lnTo>
                    <a:pt x="254000" y="12700"/>
                  </a:lnTo>
                  <a:lnTo>
                    <a:pt x="254000" y="25400"/>
                  </a:lnTo>
                  <a:lnTo>
                    <a:pt x="241300" y="38100"/>
                  </a:lnTo>
                  <a:lnTo>
                    <a:pt x="228600" y="63500"/>
                  </a:lnTo>
                  <a:lnTo>
                    <a:pt x="215900" y="101600"/>
                  </a:lnTo>
                  <a:lnTo>
                    <a:pt x="215900" y="127000"/>
                  </a:lnTo>
                  <a:lnTo>
                    <a:pt x="215900" y="165100"/>
                  </a:lnTo>
                  <a:lnTo>
                    <a:pt x="215900" y="177800"/>
                  </a:lnTo>
                  <a:lnTo>
                    <a:pt x="215900" y="190500"/>
                  </a:lnTo>
                  <a:lnTo>
                    <a:pt x="21590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699000" y="2362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762500" y="2387600"/>
              <a:ext cx="76201" cy="215901"/>
            </a:xfrm>
            <a:custGeom>
              <a:avLst/>
              <a:gdLst/>
              <a:ahLst/>
              <a:cxnLst/>
              <a:rect l="0" t="0" r="0" b="0"/>
              <a:pathLst>
                <a:path w="76201" h="215901">
                  <a:moveTo>
                    <a:pt x="76200" y="0"/>
                  </a:moveTo>
                  <a:lnTo>
                    <a:pt x="63500" y="12700"/>
                  </a:lnTo>
                  <a:lnTo>
                    <a:pt x="63500" y="38100"/>
                  </a:lnTo>
                  <a:lnTo>
                    <a:pt x="63500" y="63500"/>
                  </a:lnTo>
                  <a:lnTo>
                    <a:pt x="63500" y="88900"/>
                  </a:lnTo>
                  <a:lnTo>
                    <a:pt x="63500" y="127000"/>
                  </a:lnTo>
                  <a:lnTo>
                    <a:pt x="76200" y="152400"/>
                  </a:lnTo>
                  <a:lnTo>
                    <a:pt x="76200" y="177800"/>
                  </a:lnTo>
                  <a:lnTo>
                    <a:pt x="63500" y="190500"/>
                  </a:lnTo>
                  <a:lnTo>
                    <a:pt x="50800" y="215900"/>
                  </a:lnTo>
                  <a:lnTo>
                    <a:pt x="38100" y="215900"/>
                  </a:lnTo>
                  <a:lnTo>
                    <a:pt x="12700" y="215900"/>
                  </a:lnTo>
                  <a:lnTo>
                    <a:pt x="0" y="215900"/>
                  </a:lnTo>
                  <a:lnTo>
                    <a:pt x="0" y="203200"/>
                  </a:lnTo>
                  <a:lnTo>
                    <a:pt x="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914900" y="23368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63500" y="0"/>
                  </a:moveTo>
                  <a:lnTo>
                    <a:pt x="50800" y="50800"/>
                  </a:lnTo>
                  <a:lnTo>
                    <a:pt x="38100" y="88900"/>
                  </a:lnTo>
                  <a:lnTo>
                    <a:pt x="25400" y="127000"/>
                  </a:lnTo>
                  <a:lnTo>
                    <a:pt x="12700" y="177800"/>
                  </a:lnTo>
                  <a:lnTo>
                    <a:pt x="0" y="203200"/>
                  </a:lnTo>
                  <a:lnTo>
                    <a:pt x="0" y="215900"/>
                  </a:lnTo>
                  <a:lnTo>
                    <a:pt x="0" y="203200"/>
                  </a:lnTo>
                  <a:lnTo>
                    <a:pt x="12700" y="203200"/>
                  </a:lnTo>
                  <a:lnTo>
                    <a:pt x="38100" y="177800"/>
                  </a:lnTo>
                  <a:lnTo>
                    <a:pt x="50800" y="139700"/>
                  </a:lnTo>
                  <a:lnTo>
                    <a:pt x="76200" y="114300"/>
                  </a:lnTo>
                  <a:lnTo>
                    <a:pt x="101600" y="889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39700" y="88900"/>
                  </a:lnTo>
                  <a:lnTo>
                    <a:pt x="139700" y="114300"/>
                  </a:lnTo>
                  <a:lnTo>
                    <a:pt x="127000" y="139700"/>
                  </a:lnTo>
                  <a:lnTo>
                    <a:pt x="127000" y="177800"/>
                  </a:lnTo>
                  <a:lnTo>
                    <a:pt x="114300" y="203200"/>
                  </a:lnTo>
                  <a:lnTo>
                    <a:pt x="114300" y="228600"/>
                  </a:lnTo>
                  <a:lnTo>
                    <a:pt x="114300" y="241300"/>
                  </a:lnTo>
                  <a:lnTo>
                    <a:pt x="127000" y="266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334000" y="2349500"/>
              <a:ext cx="546101" cy="381001"/>
            </a:xfrm>
            <a:custGeom>
              <a:avLst/>
              <a:gdLst/>
              <a:ahLst/>
              <a:cxnLst/>
              <a:rect l="0" t="0" r="0" b="0"/>
              <a:pathLst>
                <a:path w="546101" h="381001">
                  <a:moveTo>
                    <a:pt x="38100" y="88900"/>
                  </a:moveTo>
                  <a:lnTo>
                    <a:pt x="25400" y="127000"/>
                  </a:lnTo>
                  <a:lnTo>
                    <a:pt x="12700" y="165100"/>
                  </a:lnTo>
                  <a:lnTo>
                    <a:pt x="12700" y="190500"/>
                  </a:lnTo>
                  <a:lnTo>
                    <a:pt x="12700" y="190500"/>
                  </a:lnTo>
                  <a:lnTo>
                    <a:pt x="0" y="190500"/>
                  </a:lnTo>
                  <a:lnTo>
                    <a:pt x="12700" y="177800"/>
                  </a:lnTo>
                  <a:lnTo>
                    <a:pt x="25400" y="165100"/>
                  </a:lnTo>
                  <a:lnTo>
                    <a:pt x="38100" y="139700"/>
                  </a:lnTo>
                  <a:lnTo>
                    <a:pt x="63500" y="114300"/>
                  </a:lnTo>
                  <a:lnTo>
                    <a:pt x="88900" y="88900"/>
                  </a:lnTo>
                  <a:lnTo>
                    <a:pt x="114300" y="76200"/>
                  </a:lnTo>
                  <a:lnTo>
                    <a:pt x="127000" y="63500"/>
                  </a:lnTo>
                  <a:lnTo>
                    <a:pt x="139700" y="76200"/>
                  </a:lnTo>
                  <a:lnTo>
                    <a:pt x="152400" y="88900"/>
                  </a:lnTo>
                  <a:lnTo>
                    <a:pt x="152400" y="114300"/>
                  </a:lnTo>
                  <a:lnTo>
                    <a:pt x="152400" y="139700"/>
                  </a:lnTo>
                  <a:lnTo>
                    <a:pt x="139700" y="165100"/>
                  </a:lnTo>
                  <a:lnTo>
                    <a:pt x="139700" y="165100"/>
                  </a:lnTo>
                  <a:lnTo>
                    <a:pt x="139700" y="177800"/>
                  </a:lnTo>
                  <a:lnTo>
                    <a:pt x="152400" y="165100"/>
                  </a:lnTo>
                  <a:lnTo>
                    <a:pt x="165100" y="165100"/>
                  </a:lnTo>
                  <a:lnTo>
                    <a:pt x="190500" y="139700"/>
                  </a:lnTo>
                  <a:lnTo>
                    <a:pt x="203200" y="114300"/>
                  </a:lnTo>
                  <a:lnTo>
                    <a:pt x="228600" y="88900"/>
                  </a:lnTo>
                  <a:lnTo>
                    <a:pt x="241300" y="76200"/>
                  </a:lnTo>
                  <a:lnTo>
                    <a:pt x="254000" y="76200"/>
                  </a:lnTo>
                  <a:lnTo>
                    <a:pt x="254000" y="76200"/>
                  </a:lnTo>
                  <a:lnTo>
                    <a:pt x="241300" y="101600"/>
                  </a:lnTo>
                  <a:lnTo>
                    <a:pt x="241300" y="127000"/>
                  </a:lnTo>
                  <a:lnTo>
                    <a:pt x="241300" y="139700"/>
                  </a:lnTo>
                  <a:lnTo>
                    <a:pt x="254000" y="165100"/>
                  </a:lnTo>
                  <a:lnTo>
                    <a:pt x="279400" y="165100"/>
                  </a:lnTo>
                  <a:lnTo>
                    <a:pt x="292100" y="165100"/>
                  </a:lnTo>
                  <a:lnTo>
                    <a:pt x="304800" y="139700"/>
                  </a:lnTo>
                  <a:lnTo>
                    <a:pt x="330200" y="127000"/>
                  </a:lnTo>
                  <a:lnTo>
                    <a:pt x="368300" y="101600"/>
                  </a:lnTo>
                  <a:lnTo>
                    <a:pt x="368300" y="101600"/>
                  </a:lnTo>
                  <a:lnTo>
                    <a:pt x="368300" y="101600"/>
                  </a:lnTo>
                  <a:lnTo>
                    <a:pt x="368300" y="114300"/>
                  </a:lnTo>
                  <a:lnTo>
                    <a:pt x="368300" y="127000"/>
                  </a:lnTo>
                  <a:lnTo>
                    <a:pt x="381000" y="152400"/>
                  </a:lnTo>
                  <a:lnTo>
                    <a:pt x="393700" y="165100"/>
                  </a:lnTo>
                  <a:lnTo>
                    <a:pt x="406400" y="165100"/>
                  </a:lnTo>
                  <a:lnTo>
                    <a:pt x="431800" y="152400"/>
                  </a:lnTo>
                  <a:lnTo>
                    <a:pt x="457200" y="127000"/>
                  </a:lnTo>
                  <a:lnTo>
                    <a:pt x="482600" y="101600"/>
                  </a:lnTo>
                  <a:lnTo>
                    <a:pt x="508000" y="63500"/>
                  </a:lnTo>
                  <a:lnTo>
                    <a:pt x="533400" y="25400"/>
                  </a:lnTo>
                  <a:lnTo>
                    <a:pt x="546100" y="12700"/>
                  </a:lnTo>
                  <a:lnTo>
                    <a:pt x="546100" y="0"/>
                  </a:lnTo>
                  <a:lnTo>
                    <a:pt x="546100" y="12700"/>
                  </a:lnTo>
                  <a:lnTo>
                    <a:pt x="533400" y="25400"/>
                  </a:lnTo>
                  <a:lnTo>
                    <a:pt x="520700" y="63500"/>
                  </a:lnTo>
                  <a:lnTo>
                    <a:pt x="508000" y="101600"/>
                  </a:lnTo>
                  <a:lnTo>
                    <a:pt x="495300" y="152400"/>
                  </a:lnTo>
                  <a:lnTo>
                    <a:pt x="482600" y="215900"/>
                  </a:lnTo>
                  <a:lnTo>
                    <a:pt x="457200" y="266700"/>
                  </a:lnTo>
                  <a:lnTo>
                    <a:pt x="457200" y="317500"/>
                  </a:lnTo>
                  <a:lnTo>
                    <a:pt x="431800" y="342900"/>
                  </a:lnTo>
                  <a:lnTo>
                    <a:pt x="431800" y="368300"/>
                  </a:lnTo>
                  <a:lnTo>
                    <a:pt x="431800" y="381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146800" y="23622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88900" y="25400"/>
                  </a:lnTo>
                  <a:lnTo>
                    <a:pt x="50800" y="38100"/>
                  </a:lnTo>
                  <a:lnTo>
                    <a:pt x="25400" y="762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25400" y="203200"/>
                  </a:lnTo>
                  <a:lnTo>
                    <a:pt x="38100" y="215900"/>
                  </a:lnTo>
                  <a:lnTo>
                    <a:pt x="76200" y="228600"/>
                  </a:lnTo>
                  <a:lnTo>
                    <a:pt x="114300" y="215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324600" y="24003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114300" y="0"/>
                  </a:moveTo>
                  <a:lnTo>
                    <a:pt x="101600" y="0"/>
                  </a:lnTo>
                  <a:lnTo>
                    <a:pt x="76200" y="12700"/>
                  </a:lnTo>
                  <a:lnTo>
                    <a:pt x="50800" y="381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38100" y="165100"/>
                  </a:lnTo>
                  <a:lnTo>
                    <a:pt x="63500" y="139700"/>
                  </a:lnTo>
                  <a:lnTo>
                    <a:pt x="101600" y="114300"/>
                  </a:lnTo>
                  <a:lnTo>
                    <a:pt x="114300" y="76200"/>
                  </a:lnTo>
                  <a:lnTo>
                    <a:pt x="127000" y="50800"/>
                  </a:lnTo>
                  <a:lnTo>
                    <a:pt x="127000" y="38100"/>
                  </a:lnTo>
                  <a:lnTo>
                    <a:pt x="127000" y="50800"/>
                  </a:lnTo>
                  <a:lnTo>
                    <a:pt x="114300" y="76200"/>
                  </a:lnTo>
                  <a:lnTo>
                    <a:pt x="101600" y="101600"/>
                  </a:lnTo>
                  <a:lnTo>
                    <a:pt x="101600" y="114300"/>
                  </a:lnTo>
                  <a:lnTo>
                    <a:pt x="101600" y="139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515100" y="23749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25400" y="76200"/>
                  </a:moveTo>
                  <a:lnTo>
                    <a:pt x="12700" y="1143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12700" y="165100"/>
                  </a:lnTo>
                  <a:lnTo>
                    <a:pt x="25400" y="139700"/>
                  </a:lnTo>
                  <a:lnTo>
                    <a:pt x="25400" y="114300"/>
                  </a:lnTo>
                  <a:lnTo>
                    <a:pt x="50800" y="76200"/>
                  </a:lnTo>
                  <a:lnTo>
                    <a:pt x="76200" y="50800"/>
                  </a:lnTo>
                  <a:lnTo>
                    <a:pt x="88900" y="25400"/>
                  </a:lnTo>
                  <a:lnTo>
                    <a:pt x="114300" y="12700"/>
                  </a:lnTo>
                  <a:lnTo>
                    <a:pt x="127000" y="0"/>
                  </a:lnTo>
                  <a:lnTo>
                    <a:pt x="139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705600" y="23749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76200"/>
                  </a:moveTo>
                  <a:lnTo>
                    <a:pt x="12700" y="88900"/>
                  </a:lnTo>
                  <a:lnTo>
                    <a:pt x="25400" y="76200"/>
                  </a:lnTo>
                  <a:lnTo>
                    <a:pt x="50800" y="76200"/>
                  </a:lnTo>
                  <a:lnTo>
                    <a:pt x="63500" y="76200"/>
                  </a:lnTo>
                  <a:lnTo>
                    <a:pt x="88900" y="50800"/>
                  </a:lnTo>
                  <a:lnTo>
                    <a:pt x="114300" y="381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39700" y="0"/>
                  </a:lnTo>
                  <a:lnTo>
                    <a:pt x="127000" y="12700"/>
                  </a:lnTo>
                  <a:lnTo>
                    <a:pt x="101600" y="12700"/>
                  </a:lnTo>
                  <a:lnTo>
                    <a:pt x="76200" y="38100"/>
                  </a:lnTo>
                  <a:lnTo>
                    <a:pt x="50800" y="76200"/>
                  </a:lnTo>
                  <a:lnTo>
                    <a:pt x="38100" y="101600"/>
                  </a:lnTo>
                  <a:lnTo>
                    <a:pt x="25400" y="139700"/>
                  </a:lnTo>
                  <a:lnTo>
                    <a:pt x="38100" y="165100"/>
                  </a:lnTo>
                  <a:lnTo>
                    <a:pt x="50800" y="177800"/>
                  </a:lnTo>
                  <a:lnTo>
                    <a:pt x="762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870700" y="23749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63500" y="101600"/>
                  </a:moveTo>
                  <a:lnTo>
                    <a:pt x="76200" y="76200"/>
                  </a:lnTo>
                  <a:lnTo>
                    <a:pt x="88900" y="63500"/>
                  </a:lnTo>
                  <a:lnTo>
                    <a:pt x="101600" y="38100"/>
                  </a:lnTo>
                  <a:lnTo>
                    <a:pt x="114300" y="12700"/>
                  </a:lnTo>
                  <a:lnTo>
                    <a:pt x="101600" y="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50800" y="25400"/>
                  </a:lnTo>
                  <a:lnTo>
                    <a:pt x="2540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38100" y="203200"/>
                  </a:lnTo>
                  <a:lnTo>
                    <a:pt x="50800" y="203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061200" y="236220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25400" y="127000"/>
                  </a:moveTo>
                  <a:lnTo>
                    <a:pt x="25400" y="152400"/>
                  </a:lnTo>
                  <a:lnTo>
                    <a:pt x="25400" y="177800"/>
                  </a:lnTo>
                  <a:lnTo>
                    <a:pt x="12700" y="1778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52400"/>
                  </a:lnTo>
                  <a:lnTo>
                    <a:pt x="12700" y="101600"/>
                  </a:lnTo>
                  <a:lnTo>
                    <a:pt x="25400" y="76200"/>
                  </a:lnTo>
                  <a:lnTo>
                    <a:pt x="25400" y="50800"/>
                  </a:lnTo>
                  <a:lnTo>
                    <a:pt x="50800" y="25400"/>
                  </a:lnTo>
                  <a:lnTo>
                    <a:pt x="50800" y="1270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39700" y="25400"/>
                  </a:lnTo>
                  <a:lnTo>
                    <a:pt x="177800" y="25400"/>
                  </a:lnTo>
                  <a:lnTo>
                    <a:pt x="203200" y="50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264400" y="25400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12700" y="0"/>
                  </a:lnTo>
                  <a:lnTo>
                    <a:pt x="254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1739900" y="2755900"/>
              <a:ext cx="76201" cy="241301"/>
            </a:xfrm>
            <a:custGeom>
              <a:avLst/>
              <a:gdLst/>
              <a:ahLst/>
              <a:cxnLst/>
              <a:rect l="0" t="0" r="0" b="0"/>
              <a:pathLst>
                <a:path w="76201" h="241301">
                  <a:moveTo>
                    <a:pt x="76200" y="0"/>
                  </a:moveTo>
                  <a:lnTo>
                    <a:pt x="76200" y="12700"/>
                  </a:lnTo>
                  <a:lnTo>
                    <a:pt x="63500" y="38100"/>
                  </a:lnTo>
                  <a:lnTo>
                    <a:pt x="63500" y="63500"/>
                  </a:lnTo>
                  <a:lnTo>
                    <a:pt x="50800" y="101600"/>
                  </a:lnTo>
                  <a:lnTo>
                    <a:pt x="38100" y="127000"/>
                  </a:lnTo>
                  <a:lnTo>
                    <a:pt x="25400" y="165100"/>
                  </a:lnTo>
                  <a:lnTo>
                    <a:pt x="12700" y="190500"/>
                  </a:lnTo>
                  <a:lnTo>
                    <a:pt x="12700" y="215900"/>
                  </a:lnTo>
                  <a:lnTo>
                    <a:pt x="0" y="241300"/>
                  </a:lnTo>
                  <a:lnTo>
                    <a:pt x="0" y="241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701800" y="27559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0"/>
                  </a:moveTo>
                  <a:lnTo>
                    <a:pt x="12700" y="0"/>
                  </a:lnTo>
                  <a:lnTo>
                    <a:pt x="38100" y="0"/>
                  </a:lnTo>
                  <a:lnTo>
                    <a:pt x="63500" y="12700"/>
                  </a:lnTo>
                  <a:lnTo>
                    <a:pt x="88900" y="25400"/>
                  </a:lnTo>
                  <a:lnTo>
                    <a:pt x="127000" y="25400"/>
                  </a:lnTo>
                  <a:lnTo>
                    <a:pt x="152400" y="38100"/>
                  </a:lnTo>
                  <a:lnTo>
                    <a:pt x="177800" y="50800"/>
                  </a:lnTo>
                  <a:lnTo>
                    <a:pt x="203200" y="50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701800" y="29972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25400" y="0"/>
                  </a:lnTo>
                  <a:lnTo>
                    <a:pt x="50800" y="0"/>
                  </a:lnTo>
                  <a:lnTo>
                    <a:pt x="88900" y="0"/>
                  </a:lnTo>
                  <a:lnTo>
                    <a:pt x="127000" y="0"/>
                  </a:lnTo>
                  <a:lnTo>
                    <a:pt x="1651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968500" y="28448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0" y="63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120900" y="2781300"/>
              <a:ext cx="304801" cy="177801"/>
            </a:xfrm>
            <a:custGeom>
              <a:avLst/>
              <a:gdLst/>
              <a:ahLst/>
              <a:cxnLst/>
              <a:rect l="0" t="0" r="0" b="0"/>
              <a:pathLst>
                <a:path w="304801" h="177801">
                  <a:moveTo>
                    <a:pt x="38100" y="88900"/>
                  </a:moveTo>
                  <a:lnTo>
                    <a:pt x="25400" y="1270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25400" y="139700"/>
                  </a:lnTo>
                  <a:lnTo>
                    <a:pt x="38100" y="127000"/>
                  </a:lnTo>
                  <a:lnTo>
                    <a:pt x="63500" y="88900"/>
                  </a:lnTo>
                  <a:lnTo>
                    <a:pt x="101600" y="63500"/>
                  </a:lnTo>
                  <a:lnTo>
                    <a:pt x="127000" y="38100"/>
                  </a:lnTo>
                  <a:lnTo>
                    <a:pt x="152400" y="38100"/>
                  </a:lnTo>
                  <a:lnTo>
                    <a:pt x="165100" y="50800"/>
                  </a:lnTo>
                  <a:lnTo>
                    <a:pt x="177800" y="63500"/>
                  </a:lnTo>
                  <a:lnTo>
                    <a:pt x="177800" y="88900"/>
                  </a:lnTo>
                  <a:lnTo>
                    <a:pt x="165100" y="101600"/>
                  </a:lnTo>
                  <a:lnTo>
                    <a:pt x="165100" y="127000"/>
                  </a:lnTo>
                  <a:lnTo>
                    <a:pt x="165100" y="127000"/>
                  </a:lnTo>
                  <a:lnTo>
                    <a:pt x="165100" y="127000"/>
                  </a:lnTo>
                  <a:lnTo>
                    <a:pt x="177800" y="114300"/>
                  </a:lnTo>
                  <a:lnTo>
                    <a:pt x="190500" y="88900"/>
                  </a:lnTo>
                  <a:lnTo>
                    <a:pt x="215900" y="63500"/>
                  </a:lnTo>
                  <a:lnTo>
                    <a:pt x="241300" y="25400"/>
                  </a:lnTo>
                  <a:lnTo>
                    <a:pt x="266700" y="12700"/>
                  </a:lnTo>
                  <a:lnTo>
                    <a:pt x="279400" y="0"/>
                  </a:lnTo>
                  <a:lnTo>
                    <a:pt x="292100" y="0"/>
                  </a:lnTo>
                  <a:lnTo>
                    <a:pt x="304800" y="25400"/>
                  </a:lnTo>
                  <a:lnTo>
                    <a:pt x="304800" y="50800"/>
                  </a:lnTo>
                  <a:lnTo>
                    <a:pt x="304800" y="76200"/>
                  </a:lnTo>
                  <a:lnTo>
                    <a:pt x="304800" y="114300"/>
                  </a:lnTo>
                  <a:lnTo>
                    <a:pt x="304800" y="152400"/>
                  </a:lnTo>
                  <a:lnTo>
                    <a:pt x="3048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2641600" y="2768600"/>
              <a:ext cx="177801" cy="342901"/>
            </a:xfrm>
            <a:custGeom>
              <a:avLst/>
              <a:gdLst/>
              <a:ahLst/>
              <a:cxnLst/>
              <a:rect l="0" t="0" r="0" b="0"/>
              <a:pathLst>
                <a:path w="177801" h="342901">
                  <a:moveTo>
                    <a:pt x="177800" y="0"/>
                  </a:moveTo>
                  <a:lnTo>
                    <a:pt x="152400" y="0"/>
                  </a:lnTo>
                  <a:lnTo>
                    <a:pt x="127000" y="12700"/>
                  </a:lnTo>
                  <a:lnTo>
                    <a:pt x="101600" y="38100"/>
                  </a:lnTo>
                  <a:lnTo>
                    <a:pt x="76200" y="63500"/>
                  </a:lnTo>
                  <a:lnTo>
                    <a:pt x="76200" y="76200"/>
                  </a:lnTo>
                  <a:lnTo>
                    <a:pt x="76200" y="101600"/>
                  </a:lnTo>
                  <a:lnTo>
                    <a:pt x="76200" y="101600"/>
                  </a:lnTo>
                  <a:lnTo>
                    <a:pt x="88900" y="101600"/>
                  </a:lnTo>
                  <a:lnTo>
                    <a:pt x="114300" y="101600"/>
                  </a:lnTo>
                  <a:lnTo>
                    <a:pt x="139700" y="88900"/>
                  </a:lnTo>
                  <a:lnTo>
                    <a:pt x="152400" y="63500"/>
                  </a:lnTo>
                  <a:lnTo>
                    <a:pt x="165100" y="3810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77800" y="0"/>
                  </a:lnTo>
                  <a:lnTo>
                    <a:pt x="177800" y="12700"/>
                  </a:lnTo>
                  <a:lnTo>
                    <a:pt x="177800" y="25400"/>
                  </a:lnTo>
                  <a:lnTo>
                    <a:pt x="165100" y="63500"/>
                  </a:lnTo>
                  <a:lnTo>
                    <a:pt x="165100" y="101600"/>
                  </a:lnTo>
                  <a:lnTo>
                    <a:pt x="165100" y="139700"/>
                  </a:lnTo>
                  <a:lnTo>
                    <a:pt x="139700" y="190500"/>
                  </a:lnTo>
                  <a:lnTo>
                    <a:pt x="139700" y="241300"/>
                  </a:lnTo>
                  <a:lnTo>
                    <a:pt x="114300" y="279400"/>
                  </a:lnTo>
                  <a:lnTo>
                    <a:pt x="76200" y="317500"/>
                  </a:lnTo>
                  <a:lnTo>
                    <a:pt x="50800" y="342900"/>
                  </a:lnTo>
                  <a:lnTo>
                    <a:pt x="38100" y="342900"/>
                  </a:lnTo>
                  <a:lnTo>
                    <a:pt x="25400" y="342900"/>
                  </a:lnTo>
                  <a:lnTo>
                    <a:pt x="12700" y="330200"/>
                  </a:lnTo>
                  <a:lnTo>
                    <a:pt x="0" y="317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882900" y="27813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50800" y="63500"/>
                  </a:moveTo>
                  <a:lnTo>
                    <a:pt x="25400" y="889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50800" y="177800"/>
                  </a:lnTo>
                  <a:lnTo>
                    <a:pt x="76200" y="152400"/>
                  </a:lnTo>
                  <a:lnTo>
                    <a:pt x="114300" y="139700"/>
                  </a:lnTo>
                  <a:lnTo>
                    <a:pt x="127000" y="101600"/>
                  </a:lnTo>
                  <a:lnTo>
                    <a:pt x="127000" y="76200"/>
                  </a:lnTo>
                  <a:lnTo>
                    <a:pt x="114300" y="63500"/>
                  </a:lnTo>
                  <a:lnTo>
                    <a:pt x="101600" y="25400"/>
                  </a:lnTo>
                  <a:lnTo>
                    <a:pt x="76200" y="12700"/>
                  </a:lnTo>
                  <a:lnTo>
                    <a:pt x="63500" y="0"/>
                  </a:lnTo>
                  <a:lnTo>
                    <a:pt x="508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048000" y="28575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38100" y="38100"/>
                  </a:lnTo>
                  <a:lnTo>
                    <a:pt x="38100" y="63500"/>
                  </a:lnTo>
                  <a:lnTo>
                    <a:pt x="25400" y="88900"/>
                  </a:lnTo>
                  <a:lnTo>
                    <a:pt x="12700" y="101600"/>
                  </a:lnTo>
                  <a:lnTo>
                    <a:pt x="0" y="114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111500" y="2755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149600" y="2844800"/>
              <a:ext cx="330201" cy="266701"/>
            </a:xfrm>
            <a:custGeom>
              <a:avLst/>
              <a:gdLst/>
              <a:ahLst/>
              <a:cxnLst/>
              <a:rect l="0" t="0" r="0" b="0"/>
              <a:pathLst>
                <a:path w="330201" h="266701">
                  <a:moveTo>
                    <a:pt x="12700" y="63500"/>
                  </a:moveTo>
                  <a:lnTo>
                    <a:pt x="0" y="889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12700" y="114300"/>
                  </a:lnTo>
                  <a:lnTo>
                    <a:pt x="25400" y="101600"/>
                  </a:lnTo>
                  <a:lnTo>
                    <a:pt x="50800" y="76200"/>
                  </a:lnTo>
                  <a:lnTo>
                    <a:pt x="76200" y="50800"/>
                  </a:lnTo>
                  <a:lnTo>
                    <a:pt x="88900" y="25400"/>
                  </a:lnTo>
                  <a:lnTo>
                    <a:pt x="114300" y="1270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39700" y="25400"/>
                  </a:lnTo>
                  <a:lnTo>
                    <a:pt x="139700" y="63500"/>
                  </a:lnTo>
                  <a:lnTo>
                    <a:pt x="139700" y="88900"/>
                  </a:lnTo>
                  <a:lnTo>
                    <a:pt x="127000" y="114300"/>
                  </a:lnTo>
                  <a:lnTo>
                    <a:pt x="139700" y="127000"/>
                  </a:lnTo>
                  <a:lnTo>
                    <a:pt x="139700" y="139700"/>
                  </a:lnTo>
                  <a:lnTo>
                    <a:pt x="165100" y="127000"/>
                  </a:lnTo>
                  <a:lnTo>
                    <a:pt x="190500" y="127000"/>
                  </a:lnTo>
                  <a:lnTo>
                    <a:pt x="215900" y="114300"/>
                  </a:lnTo>
                  <a:lnTo>
                    <a:pt x="241300" y="88900"/>
                  </a:lnTo>
                  <a:lnTo>
                    <a:pt x="266700" y="63500"/>
                  </a:lnTo>
                  <a:lnTo>
                    <a:pt x="292100" y="38100"/>
                  </a:lnTo>
                  <a:lnTo>
                    <a:pt x="292100" y="25400"/>
                  </a:lnTo>
                  <a:lnTo>
                    <a:pt x="279400" y="0"/>
                  </a:lnTo>
                  <a:lnTo>
                    <a:pt x="266700" y="0"/>
                  </a:lnTo>
                  <a:lnTo>
                    <a:pt x="241300" y="12700"/>
                  </a:lnTo>
                  <a:lnTo>
                    <a:pt x="228600" y="25400"/>
                  </a:lnTo>
                  <a:lnTo>
                    <a:pt x="215900" y="63500"/>
                  </a:lnTo>
                  <a:lnTo>
                    <a:pt x="203200" y="76200"/>
                  </a:lnTo>
                  <a:lnTo>
                    <a:pt x="215900" y="88900"/>
                  </a:lnTo>
                  <a:lnTo>
                    <a:pt x="228600" y="101600"/>
                  </a:lnTo>
                  <a:lnTo>
                    <a:pt x="254000" y="101600"/>
                  </a:lnTo>
                  <a:lnTo>
                    <a:pt x="266700" y="88900"/>
                  </a:lnTo>
                  <a:lnTo>
                    <a:pt x="292100" y="76200"/>
                  </a:lnTo>
                  <a:lnTo>
                    <a:pt x="304800" y="63500"/>
                  </a:lnTo>
                  <a:lnTo>
                    <a:pt x="330200" y="38100"/>
                  </a:lnTo>
                  <a:lnTo>
                    <a:pt x="330200" y="25400"/>
                  </a:lnTo>
                  <a:lnTo>
                    <a:pt x="330200" y="25400"/>
                  </a:lnTo>
                  <a:lnTo>
                    <a:pt x="330200" y="38100"/>
                  </a:lnTo>
                  <a:lnTo>
                    <a:pt x="330200" y="50800"/>
                  </a:lnTo>
                  <a:lnTo>
                    <a:pt x="330200" y="76200"/>
                  </a:lnTo>
                  <a:lnTo>
                    <a:pt x="330200" y="101600"/>
                  </a:lnTo>
                  <a:lnTo>
                    <a:pt x="317500" y="139700"/>
                  </a:lnTo>
                  <a:lnTo>
                    <a:pt x="292100" y="177800"/>
                  </a:lnTo>
                  <a:lnTo>
                    <a:pt x="279400" y="203200"/>
                  </a:lnTo>
                  <a:lnTo>
                    <a:pt x="266700" y="241300"/>
                  </a:lnTo>
                  <a:lnTo>
                    <a:pt x="254000" y="266700"/>
                  </a:lnTo>
                  <a:lnTo>
                    <a:pt x="266700" y="266700"/>
                  </a:lnTo>
                  <a:lnTo>
                    <a:pt x="292100" y="254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657600" y="2705100"/>
              <a:ext cx="152401" cy="381001"/>
            </a:xfrm>
            <a:custGeom>
              <a:avLst/>
              <a:gdLst/>
              <a:ahLst/>
              <a:cxnLst/>
              <a:rect l="0" t="0" r="0" b="0"/>
              <a:pathLst>
                <a:path w="152401" h="381001">
                  <a:moveTo>
                    <a:pt x="152400" y="0"/>
                  </a:moveTo>
                  <a:lnTo>
                    <a:pt x="152400" y="12700"/>
                  </a:lnTo>
                  <a:lnTo>
                    <a:pt x="152400" y="12700"/>
                  </a:lnTo>
                  <a:lnTo>
                    <a:pt x="152400" y="38100"/>
                  </a:lnTo>
                  <a:lnTo>
                    <a:pt x="139700" y="76200"/>
                  </a:lnTo>
                  <a:lnTo>
                    <a:pt x="114300" y="101600"/>
                  </a:lnTo>
                  <a:lnTo>
                    <a:pt x="88900" y="152400"/>
                  </a:lnTo>
                  <a:lnTo>
                    <a:pt x="63500" y="203200"/>
                  </a:lnTo>
                  <a:lnTo>
                    <a:pt x="38100" y="254000"/>
                  </a:lnTo>
                  <a:lnTo>
                    <a:pt x="25400" y="304800"/>
                  </a:lnTo>
                  <a:lnTo>
                    <a:pt x="12700" y="342900"/>
                  </a:lnTo>
                  <a:lnTo>
                    <a:pt x="0" y="355600"/>
                  </a:lnTo>
                  <a:lnTo>
                    <a:pt x="0" y="381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670300" y="2806700"/>
              <a:ext cx="266701" cy="165101"/>
            </a:xfrm>
            <a:custGeom>
              <a:avLst/>
              <a:gdLst/>
              <a:ahLst/>
              <a:cxnLst/>
              <a:rect l="0" t="0" r="0" b="0"/>
              <a:pathLst>
                <a:path w="266701" h="165101">
                  <a:moveTo>
                    <a:pt x="0" y="25400"/>
                  </a:moveTo>
                  <a:lnTo>
                    <a:pt x="50800" y="25400"/>
                  </a:lnTo>
                  <a:lnTo>
                    <a:pt x="101600" y="38100"/>
                  </a:lnTo>
                  <a:lnTo>
                    <a:pt x="152400" y="38100"/>
                  </a:lnTo>
                  <a:lnTo>
                    <a:pt x="177800" y="63500"/>
                  </a:lnTo>
                  <a:lnTo>
                    <a:pt x="190500" y="76200"/>
                  </a:lnTo>
                  <a:lnTo>
                    <a:pt x="190500" y="101600"/>
                  </a:lnTo>
                  <a:lnTo>
                    <a:pt x="165100" y="114300"/>
                  </a:lnTo>
                  <a:lnTo>
                    <a:pt x="165100" y="127000"/>
                  </a:lnTo>
                  <a:lnTo>
                    <a:pt x="152400" y="152400"/>
                  </a:lnTo>
                  <a:lnTo>
                    <a:pt x="152400" y="165100"/>
                  </a:lnTo>
                  <a:lnTo>
                    <a:pt x="165100" y="165100"/>
                  </a:lnTo>
                  <a:lnTo>
                    <a:pt x="190500" y="152400"/>
                  </a:lnTo>
                  <a:lnTo>
                    <a:pt x="203200" y="152400"/>
                  </a:lnTo>
                  <a:lnTo>
                    <a:pt x="228600" y="127000"/>
                  </a:lnTo>
                  <a:lnTo>
                    <a:pt x="254000" y="101600"/>
                  </a:lnTo>
                  <a:lnTo>
                    <a:pt x="266700" y="76200"/>
                  </a:lnTo>
                  <a:lnTo>
                    <a:pt x="266700" y="50800"/>
                  </a:lnTo>
                  <a:lnTo>
                    <a:pt x="254000" y="25400"/>
                  </a:lnTo>
                  <a:lnTo>
                    <a:pt x="241300" y="0"/>
                  </a:lnTo>
                  <a:lnTo>
                    <a:pt x="228600" y="0"/>
                  </a:lnTo>
                  <a:lnTo>
                    <a:pt x="203200" y="0"/>
                  </a:lnTo>
                  <a:lnTo>
                    <a:pt x="190500" y="12700"/>
                  </a:lnTo>
                  <a:lnTo>
                    <a:pt x="177800" y="25400"/>
                  </a:lnTo>
                  <a:lnTo>
                    <a:pt x="177800" y="38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178300" y="2692400"/>
              <a:ext cx="165101" cy="279401"/>
            </a:xfrm>
            <a:custGeom>
              <a:avLst/>
              <a:gdLst/>
              <a:ahLst/>
              <a:cxnLst/>
              <a:rect l="0" t="0" r="0" b="0"/>
              <a:pathLst>
                <a:path w="165101" h="279401">
                  <a:moveTo>
                    <a:pt x="101600" y="0"/>
                  </a:moveTo>
                  <a:lnTo>
                    <a:pt x="101600" y="12700"/>
                  </a:lnTo>
                  <a:lnTo>
                    <a:pt x="76200" y="25400"/>
                  </a:lnTo>
                  <a:lnTo>
                    <a:pt x="76200" y="76200"/>
                  </a:lnTo>
                  <a:lnTo>
                    <a:pt x="50800" y="127000"/>
                  </a:lnTo>
                  <a:lnTo>
                    <a:pt x="50800" y="177800"/>
                  </a:lnTo>
                  <a:lnTo>
                    <a:pt x="25400" y="215900"/>
                  </a:lnTo>
                  <a:lnTo>
                    <a:pt x="12700" y="241300"/>
                  </a:lnTo>
                  <a:lnTo>
                    <a:pt x="12700" y="254000"/>
                  </a:lnTo>
                  <a:lnTo>
                    <a:pt x="0" y="266700"/>
                  </a:lnTo>
                  <a:lnTo>
                    <a:pt x="0" y="254000"/>
                  </a:lnTo>
                  <a:lnTo>
                    <a:pt x="12700" y="241300"/>
                  </a:lnTo>
                  <a:lnTo>
                    <a:pt x="12700" y="215900"/>
                  </a:lnTo>
                  <a:lnTo>
                    <a:pt x="50800" y="177800"/>
                  </a:lnTo>
                  <a:lnTo>
                    <a:pt x="76200" y="152400"/>
                  </a:lnTo>
                  <a:lnTo>
                    <a:pt x="101600" y="139700"/>
                  </a:lnTo>
                  <a:lnTo>
                    <a:pt x="127000" y="139700"/>
                  </a:lnTo>
                  <a:lnTo>
                    <a:pt x="139700" y="139700"/>
                  </a:lnTo>
                  <a:lnTo>
                    <a:pt x="165100" y="152400"/>
                  </a:lnTo>
                  <a:lnTo>
                    <a:pt x="165100" y="177800"/>
                  </a:lnTo>
                  <a:lnTo>
                    <a:pt x="165100" y="190500"/>
                  </a:lnTo>
                  <a:lnTo>
                    <a:pt x="139700" y="215900"/>
                  </a:lnTo>
                  <a:lnTo>
                    <a:pt x="127000" y="241300"/>
                  </a:lnTo>
                  <a:lnTo>
                    <a:pt x="114300" y="254000"/>
                  </a:lnTo>
                  <a:lnTo>
                    <a:pt x="76200" y="266700"/>
                  </a:lnTo>
                  <a:lnTo>
                    <a:pt x="63500" y="279400"/>
                  </a:lnTo>
                  <a:lnTo>
                    <a:pt x="50800" y="279400"/>
                  </a:lnTo>
                  <a:lnTo>
                    <a:pt x="50800" y="266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68800" y="275590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38100" y="114300"/>
                  </a:moveTo>
                  <a:lnTo>
                    <a:pt x="25400" y="152400"/>
                  </a:lnTo>
                  <a:lnTo>
                    <a:pt x="12700" y="190500"/>
                  </a:lnTo>
                  <a:lnTo>
                    <a:pt x="12700" y="203200"/>
                  </a:lnTo>
                  <a:lnTo>
                    <a:pt x="0" y="215900"/>
                  </a:lnTo>
                  <a:lnTo>
                    <a:pt x="0" y="203200"/>
                  </a:lnTo>
                  <a:lnTo>
                    <a:pt x="12700" y="190500"/>
                  </a:lnTo>
                  <a:lnTo>
                    <a:pt x="12700" y="165100"/>
                  </a:lnTo>
                  <a:lnTo>
                    <a:pt x="38100" y="127000"/>
                  </a:lnTo>
                  <a:lnTo>
                    <a:pt x="63500" y="88900"/>
                  </a:lnTo>
                  <a:lnTo>
                    <a:pt x="88900" y="50800"/>
                  </a:lnTo>
                  <a:lnTo>
                    <a:pt x="101600" y="38100"/>
                  </a:lnTo>
                  <a:lnTo>
                    <a:pt x="114300" y="12700"/>
                  </a:lnTo>
                  <a:lnTo>
                    <a:pt x="1270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445000" y="27940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114300"/>
                  </a:moveTo>
                  <a:lnTo>
                    <a:pt x="0" y="127000"/>
                  </a:lnTo>
                  <a:lnTo>
                    <a:pt x="25400" y="127000"/>
                  </a:lnTo>
                  <a:lnTo>
                    <a:pt x="38100" y="127000"/>
                  </a:lnTo>
                  <a:lnTo>
                    <a:pt x="63500" y="114300"/>
                  </a:lnTo>
                  <a:lnTo>
                    <a:pt x="88900" y="101600"/>
                  </a:lnTo>
                  <a:lnTo>
                    <a:pt x="114300" y="76200"/>
                  </a:lnTo>
                  <a:lnTo>
                    <a:pt x="127000" y="50800"/>
                  </a:lnTo>
                  <a:lnTo>
                    <a:pt x="139700" y="12700"/>
                  </a:lnTo>
                  <a:lnTo>
                    <a:pt x="127000" y="12700"/>
                  </a:lnTo>
                  <a:lnTo>
                    <a:pt x="114300" y="0"/>
                  </a:lnTo>
                  <a:lnTo>
                    <a:pt x="101600" y="12700"/>
                  </a:lnTo>
                  <a:lnTo>
                    <a:pt x="76200" y="25400"/>
                  </a:lnTo>
                  <a:lnTo>
                    <a:pt x="63500" y="50800"/>
                  </a:lnTo>
                  <a:lnTo>
                    <a:pt x="50800" y="88900"/>
                  </a:lnTo>
                  <a:lnTo>
                    <a:pt x="50800" y="127000"/>
                  </a:lnTo>
                  <a:lnTo>
                    <a:pt x="50800" y="152400"/>
                  </a:lnTo>
                  <a:lnTo>
                    <a:pt x="63500" y="177800"/>
                  </a:lnTo>
                  <a:lnTo>
                    <a:pt x="76200" y="203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622800" y="28067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01600" y="0"/>
                  </a:moveTo>
                  <a:lnTo>
                    <a:pt x="88900" y="0"/>
                  </a:lnTo>
                  <a:lnTo>
                    <a:pt x="88900" y="0"/>
                  </a:lnTo>
                  <a:lnTo>
                    <a:pt x="50800" y="25400"/>
                  </a:lnTo>
                  <a:lnTo>
                    <a:pt x="38100" y="508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12700" y="152400"/>
                  </a:lnTo>
                  <a:lnTo>
                    <a:pt x="25400" y="152400"/>
                  </a:lnTo>
                  <a:lnTo>
                    <a:pt x="38100" y="152400"/>
                  </a:lnTo>
                  <a:lnTo>
                    <a:pt x="50800" y="127000"/>
                  </a:lnTo>
                  <a:lnTo>
                    <a:pt x="76200" y="101600"/>
                  </a:lnTo>
                  <a:lnTo>
                    <a:pt x="88900" y="63500"/>
                  </a:lnTo>
                  <a:lnTo>
                    <a:pt x="101600" y="38100"/>
                  </a:lnTo>
                  <a:lnTo>
                    <a:pt x="114300" y="38100"/>
                  </a:lnTo>
                  <a:lnTo>
                    <a:pt x="101600" y="38100"/>
                  </a:lnTo>
                  <a:lnTo>
                    <a:pt x="88900" y="63500"/>
                  </a:lnTo>
                  <a:lnTo>
                    <a:pt x="88900" y="101600"/>
                  </a:lnTo>
                  <a:lnTo>
                    <a:pt x="88900" y="127000"/>
                  </a:lnTo>
                  <a:lnTo>
                    <a:pt x="88900" y="152400"/>
                  </a:lnTo>
                  <a:lnTo>
                    <a:pt x="88900" y="177800"/>
                  </a:lnTo>
                  <a:lnTo>
                    <a:pt x="8890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787900" y="2717800"/>
              <a:ext cx="127001" cy="279401"/>
            </a:xfrm>
            <a:custGeom>
              <a:avLst/>
              <a:gdLst/>
              <a:ahLst/>
              <a:cxnLst/>
              <a:rect l="0" t="0" r="0" b="0"/>
              <a:pathLst>
                <a:path w="127001" h="279401">
                  <a:moveTo>
                    <a:pt x="127000" y="0"/>
                  </a:moveTo>
                  <a:lnTo>
                    <a:pt x="127000" y="25400"/>
                  </a:lnTo>
                  <a:lnTo>
                    <a:pt x="101600" y="50800"/>
                  </a:lnTo>
                  <a:lnTo>
                    <a:pt x="88900" y="88900"/>
                  </a:lnTo>
                  <a:lnTo>
                    <a:pt x="76200" y="127000"/>
                  </a:lnTo>
                  <a:lnTo>
                    <a:pt x="50800" y="177800"/>
                  </a:lnTo>
                  <a:lnTo>
                    <a:pt x="38100" y="215900"/>
                  </a:lnTo>
                  <a:lnTo>
                    <a:pt x="12700" y="241300"/>
                  </a:lnTo>
                  <a:lnTo>
                    <a:pt x="12700" y="266700"/>
                  </a:lnTo>
                  <a:lnTo>
                    <a:pt x="0" y="279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838700" y="28067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88900" y="0"/>
                  </a:moveTo>
                  <a:lnTo>
                    <a:pt x="50800" y="38100"/>
                  </a:lnTo>
                  <a:lnTo>
                    <a:pt x="25400" y="63500"/>
                  </a:lnTo>
                  <a:lnTo>
                    <a:pt x="12700" y="88900"/>
                  </a:lnTo>
                  <a:lnTo>
                    <a:pt x="0" y="101600"/>
                  </a:lnTo>
                  <a:lnTo>
                    <a:pt x="12700" y="101600"/>
                  </a:lnTo>
                  <a:lnTo>
                    <a:pt x="25400" y="114300"/>
                  </a:lnTo>
                  <a:lnTo>
                    <a:pt x="50800" y="127000"/>
                  </a:lnTo>
                  <a:lnTo>
                    <a:pt x="76200" y="152400"/>
                  </a:lnTo>
                  <a:lnTo>
                    <a:pt x="101600" y="165100"/>
                  </a:lnTo>
                  <a:lnTo>
                    <a:pt x="114300" y="177800"/>
                  </a:lnTo>
                  <a:lnTo>
                    <a:pt x="127000" y="190500"/>
                  </a:lnTo>
                  <a:lnTo>
                    <a:pt x="139700" y="190500"/>
                  </a:lnTo>
                  <a:lnTo>
                    <a:pt x="15240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194300" y="2781300"/>
              <a:ext cx="266701" cy="177801"/>
            </a:xfrm>
            <a:custGeom>
              <a:avLst/>
              <a:gdLst/>
              <a:ahLst/>
              <a:cxnLst/>
              <a:rect l="0" t="0" r="0" b="0"/>
              <a:pathLst>
                <a:path w="266701" h="177801">
                  <a:moveTo>
                    <a:pt x="50800" y="0"/>
                  </a:moveTo>
                  <a:lnTo>
                    <a:pt x="38100" y="25400"/>
                  </a:lnTo>
                  <a:lnTo>
                    <a:pt x="25400" y="63500"/>
                  </a:lnTo>
                  <a:lnTo>
                    <a:pt x="12700" y="114300"/>
                  </a:lnTo>
                  <a:lnTo>
                    <a:pt x="0" y="152400"/>
                  </a:lnTo>
                  <a:lnTo>
                    <a:pt x="12700" y="165100"/>
                  </a:lnTo>
                  <a:lnTo>
                    <a:pt x="25400" y="177800"/>
                  </a:lnTo>
                  <a:lnTo>
                    <a:pt x="38100" y="177800"/>
                  </a:lnTo>
                  <a:lnTo>
                    <a:pt x="63500" y="177800"/>
                  </a:lnTo>
                  <a:lnTo>
                    <a:pt x="88900" y="165100"/>
                  </a:lnTo>
                  <a:lnTo>
                    <a:pt x="114300" y="139700"/>
                  </a:lnTo>
                  <a:lnTo>
                    <a:pt x="114300" y="127000"/>
                  </a:lnTo>
                  <a:lnTo>
                    <a:pt x="114300" y="114300"/>
                  </a:lnTo>
                  <a:lnTo>
                    <a:pt x="114300" y="114300"/>
                  </a:lnTo>
                  <a:lnTo>
                    <a:pt x="101600" y="127000"/>
                  </a:lnTo>
                  <a:lnTo>
                    <a:pt x="88900" y="127000"/>
                  </a:lnTo>
                  <a:lnTo>
                    <a:pt x="88900" y="152400"/>
                  </a:lnTo>
                  <a:lnTo>
                    <a:pt x="88900" y="152400"/>
                  </a:lnTo>
                  <a:lnTo>
                    <a:pt x="101600" y="165100"/>
                  </a:lnTo>
                  <a:lnTo>
                    <a:pt x="114300" y="165100"/>
                  </a:lnTo>
                  <a:lnTo>
                    <a:pt x="139700" y="152400"/>
                  </a:lnTo>
                  <a:lnTo>
                    <a:pt x="177800" y="152400"/>
                  </a:lnTo>
                  <a:lnTo>
                    <a:pt x="203200" y="127000"/>
                  </a:lnTo>
                  <a:lnTo>
                    <a:pt x="241300" y="88900"/>
                  </a:lnTo>
                  <a:lnTo>
                    <a:pt x="254000" y="88900"/>
                  </a:lnTo>
                  <a:lnTo>
                    <a:pt x="254000" y="76200"/>
                  </a:lnTo>
                  <a:lnTo>
                    <a:pt x="266700" y="63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524500" y="28194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38100" y="0"/>
                  </a:moveTo>
                  <a:lnTo>
                    <a:pt x="25400" y="381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575300" y="27432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12700" y="12700"/>
                  </a:lnTo>
                  <a:lnTo>
                    <a:pt x="38100" y="12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664200" y="2832100"/>
              <a:ext cx="63501" cy="127001"/>
            </a:xfrm>
            <a:custGeom>
              <a:avLst/>
              <a:gdLst/>
              <a:ahLst/>
              <a:cxnLst/>
              <a:rect l="0" t="0" r="0" b="0"/>
              <a:pathLst>
                <a:path w="63501" h="127001">
                  <a:moveTo>
                    <a:pt x="63500" y="0"/>
                  </a:moveTo>
                  <a:lnTo>
                    <a:pt x="50800" y="38100"/>
                  </a:lnTo>
                  <a:lnTo>
                    <a:pt x="38100" y="76200"/>
                  </a:lnTo>
                  <a:lnTo>
                    <a:pt x="25400" y="101600"/>
                  </a:lnTo>
                  <a:lnTo>
                    <a:pt x="0" y="127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588000" y="2730500"/>
              <a:ext cx="381001" cy="228601"/>
            </a:xfrm>
            <a:custGeom>
              <a:avLst/>
              <a:gdLst/>
              <a:ahLst/>
              <a:cxnLst/>
              <a:rect l="0" t="0" r="0" b="0"/>
              <a:pathLst>
                <a:path w="381001" h="228601">
                  <a:moveTo>
                    <a:pt x="0" y="177800"/>
                  </a:moveTo>
                  <a:lnTo>
                    <a:pt x="25400" y="177800"/>
                  </a:lnTo>
                  <a:lnTo>
                    <a:pt x="50800" y="177800"/>
                  </a:lnTo>
                  <a:lnTo>
                    <a:pt x="76200" y="177800"/>
                  </a:lnTo>
                  <a:lnTo>
                    <a:pt x="114300" y="190500"/>
                  </a:lnTo>
                  <a:lnTo>
                    <a:pt x="139700" y="190500"/>
                  </a:lnTo>
                  <a:lnTo>
                    <a:pt x="165100" y="203200"/>
                  </a:lnTo>
                  <a:lnTo>
                    <a:pt x="177800" y="190500"/>
                  </a:lnTo>
                  <a:lnTo>
                    <a:pt x="203200" y="177800"/>
                  </a:lnTo>
                  <a:lnTo>
                    <a:pt x="203200" y="152400"/>
                  </a:lnTo>
                  <a:lnTo>
                    <a:pt x="228600" y="127000"/>
                  </a:lnTo>
                  <a:lnTo>
                    <a:pt x="241300" y="101600"/>
                  </a:lnTo>
                  <a:lnTo>
                    <a:pt x="254000" y="63500"/>
                  </a:lnTo>
                  <a:lnTo>
                    <a:pt x="266700" y="38100"/>
                  </a:lnTo>
                  <a:lnTo>
                    <a:pt x="266700" y="12700"/>
                  </a:lnTo>
                  <a:lnTo>
                    <a:pt x="279400" y="0"/>
                  </a:lnTo>
                  <a:lnTo>
                    <a:pt x="279400" y="12700"/>
                  </a:lnTo>
                  <a:lnTo>
                    <a:pt x="279400" y="38100"/>
                  </a:lnTo>
                  <a:lnTo>
                    <a:pt x="266700" y="76200"/>
                  </a:lnTo>
                  <a:lnTo>
                    <a:pt x="266700" y="114300"/>
                  </a:lnTo>
                  <a:lnTo>
                    <a:pt x="254000" y="152400"/>
                  </a:lnTo>
                  <a:lnTo>
                    <a:pt x="241300" y="203200"/>
                  </a:lnTo>
                  <a:lnTo>
                    <a:pt x="241300" y="215900"/>
                  </a:lnTo>
                  <a:lnTo>
                    <a:pt x="241300" y="228600"/>
                  </a:lnTo>
                  <a:lnTo>
                    <a:pt x="254000" y="228600"/>
                  </a:lnTo>
                  <a:lnTo>
                    <a:pt x="266700" y="203200"/>
                  </a:lnTo>
                  <a:lnTo>
                    <a:pt x="279400" y="177800"/>
                  </a:lnTo>
                  <a:lnTo>
                    <a:pt x="304800" y="139700"/>
                  </a:lnTo>
                  <a:lnTo>
                    <a:pt x="317500" y="114300"/>
                  </a:lnTo>
                  <a:lnTo>
                    <a:pt x="355600" y="76200"/>
                  </a:lnTo>
                  <a:lnTo>
                    <a:pt x="355600" y="63500"/>
                  </a:lnTo>
                  <a:lnTo>
                    <a:pt x="368300" y="63500"/>
                  </a:lnTo>
                  <a:lnTo>
                    <a:pt x="381000" y="76200"/>
                  </a:lnTo>
                  <a:lnTo>
                    <a:pt x="381000" y="88900"/>
                  </a:lnTo>
                  <a:lnTo>
                    <a:pt x="368300" y="114300"/>
                  </a:lnTo>
                  <a:lnTo>
                    <a:pt x="368300" y="139700"/>
                  </a:lnTo>
                  <a:lnTo>
                    <a:pt x="368300" y="177800"/>
                  </a:lnTo>
                  <a:lnTo>
                    <a:pt x="368300" y="203200"/>
                  </a:lnTo>
                  <a:lnTo>
                    <a:pt x="381000" y="228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210300" y="2781300"/>
              <a:ext cx="469901" cy="393701"/>
            </a:xfrm>
            <a:custGeom>
              <a:avLst/>
              <a:gdLst/>
              <a:ahLst/>
              <a:cxnLst/>
              <a:rect l="0" t="0" r="0" b="0"/>
              <a:pathLst>
                <a:path w="469901" h="393701">
                  <a:moveTo>
                    <a:pt x="25400" y="25400"/>
                  </a:moveTo>
                  <a:lnTo>
                    <a:pt x="1270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27000"/>
                  </a:lnTo>
                  <a:lnTo>
                    <a:pt x="25400" y="114300"/>
                  </a:lnTo>
                  <a:lnTo>
                    <a:pt x="50800" y="88900"/>
                  </a:lnTo>
                  <a:lnTo>
                    <a:pt x="63500" y="50800"/>
                  </a:lnTo>
                  <a:lnTo>
                    <a:pt x="88900" y="25400"/>
                  </a:lnTo>
                  <a:lnTo>
                    <a:pt x="114300" y="127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27000" y="63500"/>
                  </a:lnTo>
                  <a:lnTo>
                    <a:pt x="127000" y="88900"/>
                  </a:lnTo>
                  <a:lnTo>
                    <a:pt x="127000" y="101600"/>
                  </a:lnTo>
                  <a:lnTo>
                    <a:pt x="127000" y="127000"/>
                  </a:lnTo>
                  <a:lnTo>
                    <a:pt x="127000" y="127000"/>
                  </a:lnTo>
                  <a:lnTo>
                    <a:pt x="152400" y="101600"/>
                  </a:lnTo>
                  <a:lnTo>
                    <a:pt x="165100" y="76200"/>
                  </a:lnTo>
                  <a:lnTo>
                    <a:pt x="190500" y="63500"/>
                  </a:lnTo>
                  <a:lnTo>
                    <a:pt x="215900" y="38100"/>
                  </a:lnTo>
                  <a:lnTo>
                    <a:pt x="215900" y="38100"/>
                  </a:lnTo>
                  <a:lnTo>
                    <a:pt x="215900" y="50800"/>
                  </a:lnTo>
                  <a:lnTo>
                    <a:pt x="215900" y="63500"/>
                  </a:lnTo>
                  <a:lnTo>
                    <a:pt x="215900" y="88900"/>
                  </a:lnTo>
                  <a:lnTo>
                    <a:pt x="215900" y="114300"/>
                  </a:lnTo>
                  <a:lnTo>
                    <a:pt x="215900" y="127000"/>
                  </a:lnTo>
                  <a:lnTo>
                    <a:pt x="228600" y="127000"/>
                  </a:lnTo>
                  <a:lnTo>
                    <a:pt x="241300" y="127000"/>
                  </a:lnTo>
                  <a:lnTo>
                    <a:pt x="266700" y="101600"/>
                  </a:lnTo>
                  <a:lnTo>
                    <a:pt x="304800" y="76200"/>
                  </a:lnTo>
                  <a:lnTo>
                    <a:pt x="317500" y="50800"/>
                  </a:lnTo>
                  <a:lnTo>
                    <a:pt x="330200" y="38100"/>
                  </a:lnTo>
                  <a:lnTo>
                    <a:pt x="330200" y="38100"/>
                  </a:lnTo>
                  <a:lnTo>
                    <a:pt x="330200" y="50800"/>
                  </a:lnTo>
                  <a:lnTo>
                    <a:pt x="317500" y="76200"/>
                  </a:lnTo>
                  <a:lnTo>
                    <a:pt x="304800" y="88900"/>
                  </a:lnTo>
                  <a:lnTo>
                    <a:pt x="317500" y="114300"/>
                  </a:lnTo>
                  <a:lnTo>
                    <a:pt x="330200" y="127000"/>
                  </a:lnTo>
                  <a:lnTo>
                    <a:pt x="342900" y="127000"/>
                  </a:lnTo>
                  <a:lnTo>
                    <a:pt x="368300" y="101600"/>
                  </a:lnTo>
                  <a:lnTo>
                    <a:pt x="406400" y="76200"/>
                  </a:lnTo>
                  <a:lnTo>
                    <a:pt x="431800" y="50800"/>
                  </a:lnTo>
                  <a:lnTo>
                    <a:pt x="457200" y="12700"/>
                  </a:lnTo>
                  <a:lnTo>
                    <a:pt x="469900" y="0"/>
                  </a:lnTo>
                  <a:lnTo>
                    <a:pt x="457200" y="12700"/>
                  </a:lnTo>
                  <a:lnTo>
                    <a:pt x="444500" y="38100"/>
                  </a:lnTo>
                  <a:lnTo>
                    <a:pt x="419100" y="88900"/>
                  </a:lnTo>
                  <a:lnTo>
                    <a:pt x="393700" y="139700"/>
                  </a:lnTo>
                  <a:lnTo>
                    <a:pt x="381000" y="190500"/>
                  </a:lnTo>
                  <a:lnTo>
                    <a:pt x="355600" y="254000"/>
                  </a:lnTo>
                  <a:lnTo>
                    <a:pt x="330200" y="304800"/>
                  </a:lnTo>
                  <a:lnTo>
                    <a:pt x="317500" y="368300"/>
                  </a:lnTo>
                  <a:lnTo>
                    <a:pt x="304800" y="393700"/>
                  </a:lnTo>
                  <a:lnTo>
                    <a:pt x="317500" y="393700"/>
                  </a:lnTo>
                  <a:lnTo>
                    <a:pt x="330200" y="393700"/>
                  </a:lnTo>
                  <a:lnTo>
                    <a:pt x="355600" y="381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832600" y="2692400"/>
              <a:ext cx="165101" cy="279401"/>
            </a:xfrm>
            <a:custGeom>
              <a:avLst/>
              <a:gdLst/>
              <a:ahLst/>
              <a:cxnLst/>
              <a:rect l="0" t="0" r="0" b="0"/>
              <a:pathLst>
                <a:path w="165101" h="279401">
                  <a:moveTo>
                    <a:pt x="101600" y="0"/>
                  </a:moveTo>
                  <a:lnTo>
                    <a:pt x="88900" y="50800"/>
                  </a:lnTo>
                  <a:lnTo>
                    <a:pt x="76200" y="101600"/>
                  </a:lnTo>
                  <a:lnTo>
                    <a:pt x="50800" y="152400"/>
                  </a:lnTo>
                  <a:lnTo>
                    <a:pt x="38100" y="215900"/>
                  </a:lnTo>
                  <a:lnTo>
                    <a:pt x="25400" y="241300"/>
                  </a:lnTo>
                  <a:lnTo>
                    <a:pt x="12700" y="266700"/>
                  </a:lnTo>
                  <a:lnTo>
                    <a:pt x="0" y="279400"/>
                  </a:lnTo>
                  <a:lnTo>
                    <a:pt x="0" y="266700"/>
                  </a:lnTo>
                  <a:lnTo>
                    <a:pt x="12700" y="241300"/>
                  </a:lnTo>
                  <a:lnTo>
                    <a:pt x="38100" y="215900"/>
                  </a:lnTo>
                  <a:lnTo>
                    <a:pt x="63500" y="165100"/>
                  </a:lnTo>
                  <a:lnTo>
                    <a:pt x="88900" y="127000"/>
                  </a:lnTo>
                  <a:lnTo>
                    <a:pt x="114300" y="101600"/>
                  </a:lnTo>
                  <a:lnTo>
                    <a:pt x="139700" y="88900"/>
                  </a:lnTo>
                  <a:lnTo>
                    <a:pt x="165100" y="101600"/>
                  </a:lnTo>
                  <a:lnTo>
                    <a:pt x="165100" y="114300"/>
                  </a:lnTo>
                  <a:lnTo>
                    <a:pt x="165100" y="127000"/>
                  </a:lnTo>
                  <a:lnTo>
                    <a:pt x="152400" y="152400"/>
                  </a:lnTo>
                  <a:lnTo>
                    <a:pt x="127000" y="177800"/>
                  </a:lnTo>
                  <a:lnTo>
                    <a:pt x="101600" y="203200"/>
                  </a:lnTo>
                  <a:lnTo>
                    <a:pt x="76200" y="228600"/>
                  </a:lnTo>
                  <a:lnTo>
                    <a:pt x="63500" y="241300"/>
                  </a:lnTo>
                  <a:lnTo>
                    <a:pt x="38100" y="254000"/>
                  </a:lnTo>
                  <a:lnTo>
                    <a:pt x="38100" y="254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023100" y="27686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38100"/>
                  </a:moveTo>
                  <a:lnTo>
                    <a:pt x="63500" y="76200"/>
                  </a:lnTo>
                  <a:lnTo>
                    <a:pt x="38100" y="101600"/>
                  </a:lnTo>
                  <a:lnTo>
                    <a:pt x="12700" y="1397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0" y="190500"/>
                  </a:lnTo>
                  <a:lnTo>
                    <a:pt x="25400" y="190500"/>
                  </a:lnTo>
                  <a:lnTo>
                    <a:pt x="50800" y="177800"/>
                  </a:lnTo>
                  <a:lnTo>
                    <a:pt x="76200" y="139700"/>
                  </a:lnTo>
                  <a:lnTo>
                    <a:pt x="88900" y="101600"/>
                  </a:lnTo>
                  <a:lnTo>
                    <a:pt x="76200" y="50800"/>
                  </a:lnTo>
                  <a:lnTo>
                    <a:pt x="63500" y="25400"/>
                  </a:lnTo>
                  <a:lnTo>
                    <a:pt x="635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150100" y="2844800"/>
              <a:ext cx="139701" cy="304801"/>
            </a:xfrm>
            <a:custGeom>
              <a:avLst/>
              <a:gdLst/>
              <a:ahLst/>
              <a:cxnLst/>
              <a:rect l="0" t="0" r="0" b="0"/>
              <a:pathLst>
                <a:path w="139701" h="304801">
                  <a:moveTo>
                    <a:pt x="25400" y="25400"/>
                  </a:moveTo>
                  <a:lnTo>
                    <a:pt x="25400" y="50800"/>
                  </a:lnTo>
                  <a:lnTo>
                    <a:pt x="50800" y="63500"/>
                  </a:lnTo>
                  <a:lnTo>
                    <a:pt x="76200" y="63500"/>
                  </a:lnTo>
                  <a:lnTo>
                    <a:pt x="101600" y="63500"/>
                  </a:lnTo>
                  <a:lnTo>
                    <a:pt x="127000" y="38100"/>
                  </a:lnTo>
                  <a:lnTo>
                    <a:pt x="139700" y="1270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14300" y="12700"/>
                  </a:lnTo>
                  <a:lnTo>
                    <a:pt x="101600" y="38100"/>
                  </a:lnTo>
                  <a:lnTo>
                    <a:pt x="88900" y="88900"/>
                  </a:lnTo>
                  <a:lnTo>
                    <a:pt x="63500" y="127000"/>
                  </a:lnTo>
                  <a:lnTo>
                    <a:pt x="38100" y="177800"/>
                  </a:lnTo>
                  <a:lnTo>
                    <a:pt x="25400" y="241300"/>
                  </a:lnTo>
                  <a:lnTo>
                    <a:pt x="0" y="266700"/>
                  </a:lnTo>
                  <a:lnTo>
                    <a:pt x="0" y="292100"/>
                  </a:lnTo>
                  <a:lnTo>
                    <a:pt x="0" y="304800"/>
                  </a:lnTo>
                  <a:lnTo>
                    <a:pt x="12700" y="279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327900" y="2705100"/>
              <a:ext cx="203201" cy="254001"/>
            </a:xfrm>
            <a:custGeom>
              <a:avLst/>
              <a:gdLst/>
              <a:ahLst/>
              <a:cxnLst/>
              <a:rect l="0" t="0" r="0" b="0"/>
              <a:pathLst>
                <a:path w="203201" h="254001">
                  <a:moveTo>
                    <a:pt x="203200" y="50800"/>
                  </a:moveTo>
                  <a:lnTo>
                    <a:pt x="203200" y="12700"/>
                  </a:lnTo>
                  <a:lnTo>
                    <a:pt x="203200" y="12700"/>
                  </a:lnTo>
                  <a:lnTo>
                    <a:pt x="190500" y="0"/>
                  </a:lnTo>
                  <a:lnTo>
                    <a:pt x="177800" y="0"/>
                  </a:lnTo>
                  <a:lnTo>
                    <a:pt x="152400" y="12700"/>
                  </a:lnTo>
                  <a:lnTo>
                    <a:pt x="139700" y="25400"/>
                  </a:lnTo>
                  <a:lnTo>
                    <a:pt x="114300" y="50800"/>
                  </a:lnTo>
                  <a:lnTo>
                    <a:pt x="88900" y="76200"/>
                  </a:lnTo>
                  <a:lnTo>
                    <a:pt x="63500" y="127000"/>
                  </a:lnTo>
                  <a:lnTo>
                    <a:pt x="50800" y="165100"/>
                  </a:lnTo>
                  <a:lnTo>
                    <a:pt x="25400" y="228600"/>
                  </a:lnTo>
                  <a:lnTo>
                    <a:pt x="12700" y="24130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353300" y="2819400"/>
              <a:ext cx="279401" cy="139701"/>
            </a:xfrm>
            <a:custGeom>
              <a:avLst/>
              <a:gdLst/>
              <a:ahLst/>
              <a:cxnLst/>
              <a:rect l="0" t="0" r="0" b="0"/>
              <a:pathLst>
                <a:path w="279401" h="139701">
                  <a:moveTo>
                    <a:pt x="0" y="25400"/>
                  </a:moveTo>
                  <a:lnTo>
                    <a:pt x="25400" y="127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27000" y="25400"/>
                  </a:lnTo>
                  <a:lnTo>
                    <a:pt x="152400" y="25400"/>
                  </a:lnTo>
                  <a:lnTo>
                    <a:pt x="165100" y="50800"/>
                  </a:lnTo>
                  <a:lnTo>
                    <a:pt x="177800" y="63500"/>
                  </a:lnTo>
                  <a:lnTo>
                    <a:pt x="177800" y="88900"/>
                  </a:lnTo>
                  <a:lnTo>
                    <a:pt x="177800" y="114300"/>
                  </a:lnTo>
                  <a:lnTo>
                    <a:pt x="165100" y="127000"/>
                  </a:lnTo>
                  <a:lnTo>
                    <a:pt x="152400" y="139700"/>
                  </a:lnTo>
                  <a:lnTo>
                    <a:pt x="152400" y="139700"/>
                  </a:lnTo>
                  <a:lnTo>
                    <a:pt x="152400" y="139700"/>
                  </a:lnTo>
                  <a:lnTo>
                    <a:pt x="152400" y="127000"/>
                  </a:lnTo>
                  <a:lnTo>
                    <a:pt x="165100" y="101600"/>
                  </a:lnTo>
                  <a:lnTo>
                    <a:pt x="190500" y="63500"/>
                  </a:lnTo>
                  <a:lnTo>
                    <a:pt x="215900" y="50800"/>
                  </a:lnTo>
                  <a:lnTo>
                    <a:pt x="241300" y="25400"/>
                  </a:lnTo>
                  <a:lnTo>
                    <a:pt x="266700" y="25400"/>
                  </a:lnTo>
                  <a:lnTo>
                    <a:pt x="2794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632700" y="2857500"/>
              <a:ext cx="63501" cy="139701"/>
            </a:xfrm>
            <a:custGeom>
              <a:avLst/>
              <a:gdLst/>
              <a:ahLst/>
              <a:cxnLst/>
              <a:rect l="0" t="0" r="0" b="0"/>
              <a:pathLst>
                <a:path w="63501" h="139701">
                  <a:moveTo>
                    <a:pt x="63500" y="0"/>
                  </a:moveTo>
                  <a:lnTo>
                    <a:pt x="63500" y="25400"/>
                  </a:lnTo>
                  <a:lnTo>
                    <a:pt x="50800" y="50800"/>
                  </a:lnTo>
                  <a:lnTo>
                    <a:pt x="50800" y="76200"/>
                  </a:lnTo>
                  <a:lnTo>
                    <a:pt x="38100" y="88900"/>
                  </a:lnTo>
                  <a:lnTo>
                    <a:pt x="25400" y="101600"/>
                  </a:lnTo>
                  <a:lnTo>
                    <a:pt x="25400" y="127000"/>
                  </a:lnTo>
                  <a:lnTo>
                    <a:pt x="12700" y="139700"/>
                  </a:lnTo>
                  <a:lnTo>
                    <a:pt x="0" y="139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708900" y="2781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683500" y="28194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63500"/>
                  </a:moveTo>
                  <a:lnTo>
                    <a:pt x="0" y="889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38100" y="139700"/>
                  </a:lnTo>
                  <a:lnTo>
                    <a:pt x="63500" y="139700"/>
                  </a:lnTo>
                  <a:lnTo>
                    <a:pt x="76200" y="127000"/>
                  </a:lnTo>
                  <a:lnTo>
                    <a:pt x="88900" y="114300"/>
                  </a:lnTo>
                  <a:lnTo>
                    <a:pt x="114300" y="101600"/>
                  </a:lnTo>
                  <a:lnTo>
                    <a:pt x="127000" y="76200"/>
                  </a:lnTo>
                  <a:lnTo>
                    <a:pt x="139700" y="50800"/>
                  </a:lnTo>
                  <a:lnTo>
                    <a:pt x="152400" y="25400"/>
                  </a:lnTo>
                  <a:lnTo>
                    <a:pt x="152400" y="12700"/>
                  </a:lnTo>
                  <a:lnTo>
                    <a:pt x="152400" y="0"/>
                  </a:lnTo>
                  <a:lnTo>
                    <a:pt x="152400" y="12700"/>
                  </a:lnTo>
                  <a:lnTo>
                    <a:pt x="127000" y="25400"/>
                  </a:lnTo>
                  <a:lnTo>
                    <a:pt x="114300" y="38100"/>
                  </a:lnTo>
                  <a:lnTo>
                    <a:pt x="101600" y="76200"/>
                  </a:lnTo>
                  <a:lnTo>
                    <a:pt x="88900" y="101600"/>
                  </a:lnTo>
                  <a:lnTo>
                    <a:pt x="76200" y="127000"/>
                  </a:lnTo>
                  <a:lnTo>
                    <a:pt x="88900" y="139700"/>
                  </a:lnTo>
                  <a:lnTo>
                    <a:pt x="88900" y="152400"/>
                  </a:lnTo>
                  <a:lnTo>
                    <a:pt x="114300" y="165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899400" y="28194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38100" y="63500"/>
                  </a:moveTo>
                  <a:lnTo>
                    <a:pt x="38100" y="88900"/>
                  </a:lnTo>
                  <a:lnTo>
                    <a:pt x="25400" y="1143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39700"/>
                  </a:lnTo>
                  <a:lnTo>
                    <a:pt x="12700" y="139700"/>
                  </a:lnTo>
                  <a:lnTo>
                    <a:pt x="25400" y="114300"/>
                  </a:lnTo>
                  <a:lnTo>
                    <a:pt x="38100" y="88900"/>
                  </a:lnTo>
                  <a:lnTo>
                    <a:pt x="50800" y="63500"/>
                  </a:lnTo>
                  <a:lnTo>
                    <a:pt x="76200" y="38100"/>
                  </a:lnTo>
                  <a:lnTo>
                    <a:pt x="88900" y="2540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52400" y="12700"/>
                  </a:lnTo>
                  <a:lnTo>
                    <a:pt x="152400" y="25400"/>
                  </a:lnTo>
                  <a:lnTo>
                    <a:pt x="152400" y="50800"/>
                  </a:lnTo>
                  <a:lnTo>
                    <a:pt x="139700" y="88900"/>
                  </a:lnTo>
                  <a:lnTo>
                    <a:pt x="127000" y="114300"/>
                  </a:lnTo>
                  <a:lnTo>
                    <a:pt x="127000" y="139700"/>
                  </a:lnTo>
                  <a:lnTo>
                    <a:pt x="114300" y="165100"/>
                  </a:lnTo>
                  <a:lnTo>
                    <a:pt x="1143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102600" y="2667000"/>
              <a:ext cx="241301" cy="342901"/>
            </a:xfrm>
            <a:custGeom>
              <a:avLst/>
              <a:gdLst/>
              <a:ahLst/>
              <a:cxnLst/>
              <a:rect l="0" t="0" r="0" b="0"/>
              <a:pathLst>
                <a:path w="241301" h="342901">
                  <a:moveTo>
                    <a:pt x="152400" y="241300"/>
                  </a:moveTo>
                  <a:lnTo>
                    <a:pt x="165100" y="241300"/>
                  </a:lnTo>
                  <a:lnTo>
                    <a:pt x="152400" y="215900"/>
                  </a:lnTo>
                  <a:lnTo>
                    <a:pt x="152400" y="203200"/>
                  </a:lnTo>
                  <a:lnTo>
                    <a:pt x="127000" y="203200"/>
                  </a:lnTo>
                  <a:lnTo>
                    <a:pt x="88900" y="215900"/>
                  </a:lnTo>
                  <a:lnTo>
                    <a:pt x="63500" y="241300"/>
                  </a:lnTo>
                  <a:lnTo>
                    <a:pt x="38100" y="254000"/>
                  </a:lnTo>
                  <a:lnTo>
                    <a:pt x="25400" y="279400"/>
                  </a:lnTo>
                  <a:lnTo>
                    <a:pt x="0" y="292100"/>
                  </a:lnTo>
                  <a:lnTo>
                    <a:pt x="0" y="304800"/>
                  </a:lnTo>
                  <a:lnTo>
                    <a:pt x="12700" y="317500"/>
                  </a:lnTo>
                  <a:lnTo>
                    <a:pt x="38100" y="304800"/>
                  </a:lnTo>
                  <a:lnTo>
                    <a:pt x="63500" y="292100"/>
                  </a:lnTo>
                  <a:lnTo>
                    <a:pt x="88900" y="266700"/>
                  </a:lnTo>
                  <a:lnTo>
                    <a:pt x="127000" y="241300"/>
                  </a:lnTo>
                  <a:lnTo>
                    <a:pt x="152400" y="190500"/>
                  </a:lnTo>
                  <a:lnTo>
                    <a:pt x="190500" y="139700"/>
                  </a:lnTo>
                  <a:lnTo>
                    <a:pt x="203200" y="114300"/>
                  </a:lnTo>
                  <a:lnTo>
                    <a:pt x="215900" y="76200"/>
                  </a:lnTo>
                  <a:lnTo>
                    <a:pt x="228600" y="38100"/>
                  </a:lnTo>
                  <a:lnTo>
                    <a:pt x="241300" y="25400"/>
                  </a:lnTo>
                  <a:lnTo>
                    <a:pt x="241300" y="0"/>
                  </a:lnTo>
                  <a:lnTo>
                    <a:pt x="228600" y="0"/>
                  </a:lnTo>
                  <a:lnTo>
                    <a:pt x="215900" y="0"/>
                  </a:lnTo>
                  <a:lnTo>
                    <a:pt x="203200" y="12700"/>
                  </a:lnTo>
                  <a:lnTo>
                    <a:pt x="190500" y="38100"/>
                  </a:lnTo>
                  <a:lnTo>
                    <a:pt x="177800" y="63500"/>
                  </a:lnTo>
                  <a:lnTo>
                    <a:pt x="152400" y="101600"/>
                  </a:lnTo>
                  <a:lnTo>
                    <a:pt x="139700" y="139700"/>
                  </a:lnTo>
                  <a:lnTo>
                    <a:pt x="127000" y="177800"/>
                  </a:lnTo>
                  <a:lnTo>
                    <a:pt x="127000" y="228600"/>
                  </a:lnTo>
                  <a:lnTo>
                    <a:pt x="127000" y="266700"/>
                  </a:lnTo>
                  <a:lnTo>
                    <a:pt x="127000" y="292100"/>
                  </a:lnTo>
                  <a:lnTo>
                    <a:pt x="152400" y="330200"/>
                  </a:lnTo>
                  <a:lnTo>
                    <a:pt x="165100" y="342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432800" y="30226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12700" y="1270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38100" y="12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739900" y="3149600"/>
              <a:ext cx="76201" cy="279401"/>
            </a:xfrm>
            <a:custGeom>
              <a:avLst/>
              <a:gdLst/>
              <a:ahLst/>
              <a:cxnLst/>
              <a:rect l="0" t="0" r="0" b="0"/>
              <a:pathLst>
                <a:path w="76201" h="279401">
                  <a:moveTo>
                    <a:pt x="76200" y="0"/>
                  </a:moveTo>
                  <a:lnTo>
                    <a:pt x="63500" y="38100"/>
                  </a:lnTo>
                  <a:lnTo>
                    <a:pt x="50800" y="76200"/>
                  </a:lnTo>
                  <a:lnTo>
                    <a:pt x="50800" y="114300"/>
                  </a:lnTo>
                  <a:lnTo>
                    <a:pt x="25400" y="139700"/>
                  </a:lnTo>
                  <a:lnTo>
                    <a:pt x="25400" y="177800"/>
                  </a:lnTo>
                  <a:lnTo>
                    <a:pt x="12700" y="215900"/>
                  </a:lnTo>
                  <a:lnTo>
                    <a:pt x="0" y="241300"/>
                  </a:lnTo>
                  <a:lnTo>
                    <a:pt x="0" y="266700"/>
                  </a:lnTo>
                  <a:lnTo>
                    <a:pt x="0" y="279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727200" y="3124200"/>
              <a:ext cx="660401" cy="495301"/>
            </a:xfrm>
            <a:custGeom>
              <a:avLst/>
              <a:gdLst/>
              <a:ahLst/>
              <a:cxnLst/>
              <a:rect l="0" t="0" r="0" b="0"/>
              <a:pathLst>
                <a:path w="660401" h="495301">
                  <a:moveTo>
                    <a:pt x="0" y="38100"/>
                  </a:moveTo>
                  <a:lnTo>
                    <a:pt x="25400" y="38100"/>
                  </a:lnTo>
                  <a:lnTo>
                    <a:pt x="63500" y="25400"/>
                  </a:lnTo>
                  <a:lnTo>
                    <a:pt x="101600" y="25400"/>
                  </a:lnTo>
                  <a:lnTo>
                    <a:pt x="139700" y="12700"/>
                  </a:lnTo>
                  <a:lnTo>
                    <a:pt x="165100" y="0"/>
                  </a:lnTo>
                  <a:lnTo>
                    <a:pt x="177800" y="0"/>
                  </a:lnTo>
                  <a:lnTo>
                    <a:pt x="215900" y="0"/>
                  </a:lnTo>
                  <a:lnTo>
                    <a:pt x="215900" y="0"/>
                  </a:lnTo>
                  <a:lnTo>
                    <a:pt x="215900" y="25400"/>
                  </a:lnTo>
                  <a:lnTo>
                    <a:pt x="215900" y="50800"/>
                  </a:lnTo>
                  <a:lnTo>
                    <a:pt x="215900" y="76200"/>
                  </a:lnTo>
                  <a:lnTo>
                    <a:pt x="215900" y="127000"/>
                  </a:lnTo>
                  <a:lnTo>
                    <a:pt x="203200" y="165100"/>
                  </a:lnTo>
                  <a:lnTo>
                    <a:pt x="190500" y="203200"/>
                  </a:lnTo>
                  <a:lnTo>
                    <a:pt x="177800" y="215900"/>
                  </a:lnTo>
                  <a:lnTo>
                    <a:pt x="177800" y="228600"/>
                  </a:lnTo>
                  <a:lnTo>
                    <a:pt x="177800" y="215900"/>
                  </a:lnTo>
                  <a:lnTo>
                    <a:pt x="190500" y="190500"/>
                  </a:lnTo>
                  <a:lnTo>
                    <a:pt x="215900" y="152400"/>
                  </a:lnTo>
                  <a:lnTo>
                    <a:pt x="241300" y="114300"/>
                  </a:lnTo>
                  <a:lnTo>
                    <a:pt x="279400" y="76200"/>
                  </a:lnTo>
                  <a:lnTo>
                    <a:pt x="292100" y="63500"/>
                  </a:lnTo>
                  <a:lnTo>
                    <a:pt x="304800" y="63500"/>
                  </a:lnTo>
                  <a:lnTo>
                    <a:pt x="317500" y="76200"/>
                  </a:lnTo>
                  <a:lnTo>
                    <a:pt x="330200" y="88900"/>
                  </a:lnTo>
                  <a:lnTo>
                    <a:pt x="317500" y="114300"/>
                  </a:lnTo>
                  <a:lnTo>
                    <a:pt x="317500" y="139700"/>
                  </a:lnTo>
                  <a:lnTo>
                    <a:pt x="317500" y="165100"/>
                  </a:lnTo>
                  <a:lnTo>
                    <a:pt x="317500" y="190500"/>
                  </a:lnTo>
                  <a:lnTo>
                    <a:pt x="330200" y="203200"/>
                  </a:lnTo>
                  <a:lnTo>
                    <a:pt x="330200" y="190500"/>
                  </a:lnTo>
                  <a:lnTo>
                    <a:pt x="355600" y="177800"/>
                  </a:lnTo>
                  <a:lnTo>
                    <a:pt x="368300" y="152400"/>
                  </a:lnTo>
                  <a:lnTo>
                    <a:pt x="393700" y="127000"/>
                  </a:lnTo>
                  <a:lnTo>
                    <a:pt x="406400" y="101600"/>
                  </a:lnTo>
                  <a:lnTo>
                    <a:pt x="419100" y="76200"/>
                  </a:lnTo>
                  <a:lnTo>
                    <a:pt x="419100" y="50800"/>
                  </a:lnTo>
                  <a:lnTo>
                    <a:pt x="406400" y="50800"/>
                  </a:lnTo>
                  <a:lnTo>
                    <a:pt x="393700" y="63500"/>
                  </a:lnTo>
                  <a:lnTo>
                    <a:pt x="381000" y="76200"/>
                  </a:lnTo>
                  <a:lnTo>
                    <a:pt x="368300" y="114300"/>
                  </a:lnTo>
                  <a:lnTo>
                    <a:pt x="355600" y="139700"/>
                  </a:lnTo>
                  <a:lnTo>
                    <a:pt x="355600" y="165100"/>
                  </a:lnTo>
                  <a:lnTo>
                    <a:pt x="355600" y="190500"/>
                  </a:lnTo>
                  <a:lnTo>
                    <a:pt x="368300" y="203200"/>
                  </a:lnTo>
                  <a:lnTo>
                    <a:pt x="381000" y="228600"/>
                  </a:lnTo>
                  <a:lnTo>
                    <a:pt x="393700" y="228600"/>
                  </a:lnTo>
                  <a:lnTo>
                    <a:pt x="419100" y="203200"/>
                  </a:lnTo>
                  <a:lnTo>
                    <a:pt x="444500" y="190500"/>
                  </a:lnTo>
                  <a:lnTo>
                    <a:pt x="469900" y="165100"/>
                  </a:lnTo>
                  <a:lnTo>
                    <a:pt x="482600" y="139700"/>
                  </a:lnTo>
                  <a:lnTo>
                    <a:pt x="482600" y="127000"/>
                  </a:lnTo>
                  <a:lnTo>
                    <a:pt x="482600" y="114300"/>
                  </a:lnTo>
                  <a:lnTo>
                    <a:pt x="482600" y="139700"/>
                  </a:lnTo>
                  <a:lnTo>
                    <a:pt x="482600" y="152400"/>
                  </a:lnTo>
                  <a:lnTo>
                    <a:pt x="482600" y="177800"/>
                  </a:lnTo>
                  <a:lnTo>
                    <a:pt x="482600" y="203200"/>
                  </a:lnTo>
                  <a:lnTo>
                    <a:pt x="495300" y="228600"/>
                  </a:lnTo>
                  <a:lnTo>
                    <a:pt x="508000" y="228600"/>
                  </a:lnTo>
                  <a:lnTo>
                    <a:pt x="546100" y="228600"/>
                  </a:lnTo>
                  <a:lnTo>
                    <a:pt x="571500" y="228600"/>
                  </a:lnTo>
                  <a:lnTo>
                    <a:pt x="596900" y="203200"/>
                  </a:lnTo>
                  <a:lnTo>
                    <a:pt x="609600" y="165100"/>
                  </a:lnTo>
                  <a:lnTo>
                    <a:pt x="635000" y="139700"/>
                  </a:lnTo>
                  <a:lnTo>
                    <a:pt x="647700" y="127000"/>
                  </a:lnTo>
                  <a:lnTo>
                    <a:pt x="647700" y="114300"/>
                  </a:lnTo>
                  <a:lnTo>
                    <a:pt x="660400" y="114300"/>
                  </a:lnTo>
                  <a:lnTo>
                    <a:pt x="647700" y="114300"/>
                  </a:lnTo>
                  <a:lnTo>
                    <a:pt x="647700" y="139700"/>
                  </a:lnTo>
                  <a:lnTo>
                    <a:pt x="635000" y="165100"/>
                  </a:lnTo>
                  <a:lnTo>
                    <a:pt x="622300" y="203200"/>
                  </a:lnTo>
                  <a:lnTo>
                    <a:pt x="596900" y="254000"/>
                  </a:lnTo>
                  <a:lnTo>
                    <a:pt x="571500" y="317500"/>
                  </a:lnTo>
                  <a:lnTo>
                    <a:pt x="558800" y="355600"/>
                  </a:lnTo>
                  <a:lnTo>
                    <a:pt x="546100" y="406400"/>
                  </a:lnTo>
                  <a:lnTo>
                    <a:pt x="533400" y="444500"/>
                  </a:lnTo>
                  <a:lnTo>
                    <a:pt x="520700" y="469900"/>
                  </a:lnTo>
                  <a:lnTo>
                    <a:pt x="533400" y="495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578100" y="32385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52400" y="0"/>
                  </a:moveTo>
                  <a:lnTo>
                    <a:pt x="114300" y="0"/>
                  </a:lnTo>
                  <a:lnTo>
                    <a:pt x="88900" y="0"/>
                  </a:lnTo>
                  <a:lnTo>
                    <a:pt x="50800" y="25400"/>
                  </a:lnTo>
                  <a:lnTo>
                    <a:pt x="25400" y="508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38100" y="127000"/>
                  </a:lnTo>
                  <a:lnTo>
                    <a:pt x="63500" y="114300"/>
                  </a:lnTo>
                  <a:lnTo>
                    <a:pt x="88900" y="101600"/>
                  </a:lnTo>
                  <a:lnTo>
                    <a:pt x="114300" y="76200"/>
                  </a:lnTo>
                  <a:lnTo>
                    <a:pt x="139700" y="50800"/>
                  </a:lnTo>
                  <a:lnTo>
                    <a:pt x="139700" y="25400"/>
                  </a:lnTo>
                  <a:lnTo>
                    <a:pt x="152400" y="12700"/>
                  </a:lnTo>
                  <a:lnTo>
                    <a:pt x="139700" y="25400"/>
                  </a:lnTo>
                  <a:lnTo>
                    <a:pt x="139700" y="38100"/>
                  </a:lnTo>
                  <a:lnTo>
                    <a:pt x="114300" y="63500"/>
                  </a:lnTo>
                  <a:lnTo>
                    <a:pt x="114300" y="101600"/>
                  </a:lnTo>
                  <a:lnTo>
                    <a:pt x="101600" y="127000"/>
                  </a:lnTo>
                  <a:lnTo>
                    <a:pt x="88900" y="152400"/>
                  </a:lnTo>
                  <a:lnTo>
                    <a:pt x="101600" y="177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755900" y="31877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25400" y="127000"/>
                  </a:moveTo>
                  <a:lnTo>
                    <a:pt x="12700" y="165100"/>
                  </a:lnTo>
                  <a:lnTo>
                    <a:pt x="12700" y="177800"/>
                  </a:lnTo>
                  <a:lnTo>
                    <a:pt x="0" y="190500"/>
                  </a:lnTo>
                  <a:lnTo>
                    <a:pt x="12700" y="190500"/>
                  </a:lnTo>
                  <a:lnTo>
                    <a:pt x="25400" y="165100"/>
                  </a:lnTo>
                  <a:lnTo>
                    <a:pt x="50800" y="139700"/>
                  </a:lnTo>
                  <a:lnTo>
                    <a:pt x="76200" y="101600"/>
                  </a:lnTo>
                  <a:lnTo>
                    <a:pt x="101600" y="63500"/>
                  </a:lnTo>
                  <a:lnTo>
                    <a:pt x="127000" y="25400"/>
                  </a:lnTo>
                  <a:lnTo>
                    <a:pt x="139700" y="12700"/>
                  </a:lnTo>
                  <a:lnTo>
                    <a:pt x="1524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882900" y="32131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88900"/>
                  </a:moveTo>
                  <a:lnTo>
                    <a:pt x="12700" y="101600"/>
                  </a:lnTo>
                  <a:lnTo>
                    <a:pt x="38100" y="101600"/>
                  </a:lnTo>
                  <a:lnTo>
                    <a:pt x="63500" y="88900"/>
                  </a:lnTo>
                  <a:lnTo>
                    <a:pt x="88900" y="76200"/>
                  </a:lnTo>
                  <a:lnTo>
                    <a:pt x="114300" y="50800"/>
                  </a:lnTo>
                  <a:lnTo>
                    <a:pt x="127000" y="25400"/>
                  </a:lnTo>
                  <a:lnTo>
                    <a:pt x="139700" y="12700"/>
                  </a:lnTo>
                  <a:lnTo>
                    <a:pt x="127000" y="0"/>
                  </a:lnTo>
                  <a:lnTo>
                    <a:pt x="114300" y="0"/>
                  </a:lnTo>
                  <a:lnTo>
                    <a:pt x="101600" y="12700"/>
                  </a:lnTo>
                  <a:lnTo>
                    <a:pt x="76200" y="25400"/>
                  </a:lnTo>
                  <a:lnTo>
                    <a:pt x="63500" y="63500"/>
                  </a:lnTo>
                  <a:lnTo>
                    <a:pt x="50800" y="101600"/>
                  </a:lnTo>
                  <a:lnTo>
                    <a:pt x="50800" y="139700"/>
                  </a:lnTo>
                  <a:lnTo>
                    <a:pt x="63500" y="165100"/>
                  </a:lnTo>
                  <a:lnTo>
                    <a:pt x="76200" y="190500"/>
                  </a:lnTo>
                  <a:lnTo>
                    <a:pt x="114300" y="203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200400" y="3213100"/>
              <a:ext cx="165101" cy="381001"/>
            </a:xfrm>
            <a:custGeom>
              <a:avLst/>
              <a:gdLst/>
              <a:ahLst/>
              <a:cxnLst/>
              <a:rect l="0" t="0" r="0" b="0"/>
              <a:pathLst>
                <a:path w="165101" h="381001">
                  <a:moveTo>
                    <a:pt x="139700" y="0"/>
                  </a:moveTo>
                  <a:lnTo>
                    <a:pt x="127000" y="0"/>
                  </a:lnTo>
                  <a:lnTo>
                    <a:pt x="88900" y="25400"/>
                  </a:lnTo>
                  <a:lnTo>
                    <a:pt x="76200" y="38100"/>
                  </a:lnTo>
                  <a:lnTo>
                    <a:pt x="63500" y="63500"/>
                  </a:lnTo>
                  <a:lnTo>
                    <a:pt x="63500" y="88900"/>
                  </a:lnTo>
                  <a:lnTo>
                    <a:pt x="76200" y="114300"/>
                  </a:lnTo>
                  <a:lnTo>
                    <a:pt x="88900" y="127000"/>
                  </a:lnTo>
                  <a:lnTo>
                    <a:pt x="114300" y="127000"/>
                  </a:lnTo>
                  <a:lnTo>
                    <a:pt x="127000" y="114300"/>
                  </a:lnTo>
                  <a:lnTo>
                    <a:pt x="152400" y="101600"/>
                  </a:lnTo>
                  <a:lnTo>
                    <a:pt x="152400" y="76200"/>
                  </a:lnTo>
                  <a:lnTo>
                    <a:pt x="165100" y="50800"/>
                  </a:lnTo>
                  <a:lnTo>
                    <a:pt x="165100" y="25400"/>
                  </a:lnTo>
                  <a:lnTo>
                    <a:pt x="165100" y="12700"/>
                  </a:lnTo>
                  <a:lnTo>
                    <a:pt x="165100" y="0"/>
                  </a:lnTo>
                  <a:lnTo>
                    <a:pt x="152400" y="0"/>
                  </a:lnTo>
                  <a:lnTo>
                    <a:pt x="152400" y="25400"/>
                  </a:lnTo>
                  <a:lnTo>
                    <a:pt x="152400" y="50800"/>
                  </a:lnTo>
                  <a:lnTo>
                    <a:pt x="152400" y="88900"/>
                  </a:lnTo>
                  <a:lnTo>
                    <a:pt x="152400" y="139700"/>
                  </a:lnTo>
                  <a:lnTo>
                    <a:pt x="152400" y="190500"/>
                  </a:lnTo>
                  <a:lnTo>
                    <a:pt x="127000" y="241300"/>
                  </a:lnTo>
                  <a:lnTo>
                    <a:pt x="114300" y="292100"/>
                  </a:lnTo>
                  <a:lnTo>
                    <a:pt x="88900" y="317500"/>
                  </a:lnTo>
                  <a:lnTo>
                    <a:pt x="63500" y="355600"/>
                  </a:lnTo>
                  <a:lnTo>
                    <a:pt x="38100" y="381000"/>
                  </a:lnTo>
                  <a:lnTo>
                    <a:pt x="0" y="381000"/>
                  </a:lnTo>
                  <a:lnTo>
                    <a:pt x="0" y="381000"/>
                  </a:lnTo>
                  <a:lnTo>
                    <a:pt x="0" y="355600"/>
                  </a:lnTo>
                  <a:lnTo>
                    <a:pt x="0" y="342900"/>
                  </a:lnTo>
                  <a:lnTo>
                    <a:pt x="25400" y="304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441700" y="32131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01600" y="50800"/>
                  </a:moveTo>
                  <a:lnTo>
                    <a:pt x="88900" y="50800"/>
                  </a:lnTo>
                  <a:lnTo>
                    <a:pt x="76200" y="63500"/>
                  </a:lnTo>
                  <a:lnTo>
                    <a:pt x="63500" y="76200"/>
                  </a:lnTo>
                  <a:lnTo>
                    <a:pt x="38100" y="1016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38100" y="177800"/>
                  </a:lnTo>
                  <a:lnTo>
                    <a:pt x="50800" y="190500"/>
                  </a:lnTo>
                  <a:lnTo>
                    <a:pt x="76200" y="177800"/>
                  </a:lnTo>
                  <a:lnTo>
                    <a:pt x="101600" y="165100"/>
                  </a:lnTo>
                  <a:lnTo>
                    <a:pt x="127000" y="139700"/>
                  </a:lnTo>
                  <a:lnTo>
                    <a:pt x="127000" y="114300"/>
                  </a:lnTo>
                  <a:lnTo>
                    <a:pt x="127000" y="76200"/>
                  </a:lnTo>
                  <a:lnTo>
                    <a:pt x="114300" y="50800"/>
                  </a:lnTo>
                  <a:lnTo>
                    <a:pt x="101600" y="25400"/>
                  </a:lnTo>
                  <a:lnTo>
                    <a:pt x="1016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619500" y="32893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25400" y="381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14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683000" y="3175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721100" y="328930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0" y="88900"/>
                  </a:moveTo>
                  <a:lnTo>
                    <a:pt x="0" y="101600"/>
                  </a:lnTo>
                  <a:lnTo>
                    <a:pt x="0" y="114300"/>
                  </a:lnTo>
                  <a:lnTo>
                    <a:pt x="0" y="88900"/>
                  </a:lnTo>
                  <a:lnTo>
                    <a:pt x="25400" y="76200"/>
                  </a:lnTo>
                  <a:lnTo>
                    <a:pt x="50800" y="50800"/>
                  </a:lnTo>
                  <a:lnTo>
                    <a:pt x="76200" y="25400"/>
                  </a:lnTo>
                  <a:lnTo>
                    <a:pt x="1016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39700" y="38100"/>
                  </a:lnTo>
                  <a:lnTo>
                    <a:pt x="127000" y="63500"/>
                  </a:lnTo>
                  <a:lnTo>
                    <a:pt x="127000" y="88900"/>
                  </a:lnTo>
                  <a:lnTo>
                    <a:pt x="127000" y="114300"/>
                  </a:lnTo>
                  <a:lnTo>
                    <a:pt x="127000" y="127000"/>
                  </a:lnTo>
                  <a:lnTo>
                    <a:pt x="139700" y="139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949700" y="3276600"/>
              <a:ext cx="114301" cy="381001"/>
            </a:xfrm>
            <a:custGeom>
              <a:avLst/>
              <a:gdLst/>
              <a:ahLst/>
              <a:cxnLst/>
              <a:rect l="0" t="0" r="0" b="0"/>
              <a:pathLst>
                <a:path w="114301" h="381001">
                  <a:moveTo>
                    <a:pt x="50800" y="101600"/>
                  </a:moveTo>
                  <a:lnTo>
                    <a:pt x="76200" y="76200"/>
                  </a:lnTo>
                  <a:lnTo>
                    <a:pt x="76200" y="50800"/>
                  </a:lnTo>
                  <a:lnTo>
                    <a:pt x="76200" y="3810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2540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50800" y="101600"/>
                  </a:lnTo>
                  <a:lnTo>
                    <a:pt x="63500" y="76200"/>
                  </a:lnTo>
                  <a:lnTo>
                    <a:pt x="88900" y="63500"/>
                  </a:lnTo>
                  <a:lnTo>
                    <a:pt x="101600" y="50800"/>
                  </a:lnTo>
                  <a:lnTo>
                    <a:pt x="114300" y="12700"/>
                  </a:lnTo>
                  <a:lnTo>
                    <a:pt x="114300" y="12700"/>
                  </a:lnTo>
                  <a:lnTo>
                    <a:pt x="114300" y="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114300" y="50800"/>
                  </a:lnTo>
                  <a:lnTo>
                    <a:pt x="114300" y="88900"/>
                  </a:lnTo>
                  <a:lnTo>
                    <a:pt x="101600" y="139700"/>
                  </a:lnTo>
                  <a:lnTo>
                    <a:pt x="101600" y="190500"/>
                  </a:lnTo>
                  <a:lnTo>
                    <a:pt x="88900" y="241300"/>
                  </a:lnTo>
                  <a:lnTo>
                    <a:pt x="63500" y="292100"/>
                  </a:lnTo>
                  <a:lnTo>
                    <a:pt x="38100" y="317500"/>
                  </a:lnTo>
                  <a:lnTo>
                    <a:pt x="25400" y="355600"/>
                  </a:lnTo>
                  <a:lnTo>
                    <a:pt x="12700" y="381000"/>
                  </a:lnTo>
                  <a:lnTo>
                    <a:pt x="25400" y="381000"/>
                  </a:lnTo>
                  <a:lnTo>
                    <a:pt x="50800" y="368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343400" y="3124200"/>
              <a:ext cx="101601" cy="355601"/>
            </a:xfrm>
            <a:custGeom>
              <a:avLst/>
              <a:gdLst/>
              <a:ahLst/>
              <a:cxnLst/>
              <a:rect l="0" t="0" r="0" b="0"/>
              <a:pathLst>
                <a:path w="101601" h="355601">
                  <a:moveTo>
                    <a:pt x="101600" y="0"/>
                  </a:moveTo>
                  <a:lnTo>
                    <a:pt x="101600" y="25400"/>
                  </a:lnTo>
                  <a:lnTo>
                    <a:pt x="88900" y="50800"/>
                  </a:lnTo>
                  <a:lnTo>
                    <a:pt x="88900" y="88900"/>
                  </a:lnTo>
                  <a:lnTo>
                    <a:pt x="76200" y="139700"/>
                  </a:lnTo>
                  <a:lnTo>
                    <a:pt x="63500" y="190500"/>
                  </a:lnTo>
                  <a:lnTo>
                    <a:pt x="38100" y="228600"/>
                  </a:lnTo>
                  <a:lnTo>
                    <a:pt x="25400" y="266700"/>
                  </a:lnTo>
                  <a:lnTo>
                    <a:pt x="12700" y="317500"/>
                  </a:lnTo>
                  <a:lnTo>
                    <a:pt x="12700" y="330200"/>
                  </a:lnTo>
                  <a:lnTo>
                    <a:pt x="0" y="355600"/>
                  </a:lnTo>
                  <a:lnTo>
                    <a:pt x="12700" y="355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318000" y="3238500"/>
              <a:ext cx="241301" cy="139701"/>
            </a:xfrm>
            <a:custGeom>
              <a:avLst/>
              <a:gdLst/>
              <a:ahLst/>
              <a:cxnLst/>
              <a:rect l="0" t="0" r="0" b="0"/>
              <a:pathLst>
                <a:path w="241301" h="139701">
                  <a:moveTo>
                    <a:pt x="0" y="12700"/>
                  </a:moveTo>
                  <a:lnTo>
                    <a:pt x="38100" y="12700"/>
                  </a:lnTo>
                  <a:lnTo>
                    <a:pt x="88900" y="12700"/>
                  </a:lnTo>
                  <a:lnTo>
                    <a:pt x="139700" y="25400"/>
                  </a:lnTo>
                  <a:lnTo>
                    <a:pt x="165100" y="38100"/>
                  </a:lnTo>
                  <a:lnTo>
                    <a:pt x="177800" y="50800"/>
                  </a:lnTo>
                  <a:lnTo>
                    <a:pt x="177800" y="76200"/>
                  </a:lnTo>
                  <a:lnTo>
                    <a:pt x="152400" y="88900"/>
                  </a:lnTo>
                  <a:lnTo>
                    <a:pt x="152400" y="114300"/>
                  </a:lnTo>
                  <a:lnTo>
                    <a:pt x="152400" y="127000"/>
                  </a:lnTo>
                  <a:lnTo>
                    <a:pt x="152400" y="139700"/>
                  </a:lnTo>
                  <a:lnTo>
                    <a:pt x="165100" y="139700"/>
                  </a:lnTo>
                  <a:lnTo>
                    <a:pt x="190500" y="139700"/>
                  </a:lnTo>
                  <a:lnTo>
                    <a:pt x="215900" y="127000"/>
                  </a:lnTo>
                  <a:lnTo>
                    <a:pt x="241300" y="114300"/>
                  </a:lnTo>
                  <a:lnTo>
                    <a:pt x="241300" y="76200"/>
                  </a:lnTo>
                  <a:lnTo>
                    <a:pt x="241300" y="50800"/>
                  </a:lnTo>
                  <a:lnTo>
                    <a:pt x="241300" y="25400"/>
                  </a:lnTo>
                  <a:lnTo>
                    <a:pt x="215900" y="0"/>
                  </a:lnTo>
                  <a:lnTo>
                    <a:pt x="190500" y="0"/>
                  </a:lnTo>
                  <a:lnTo>
                    <a:pt x="177800" y="0"/>
                  </a:lnTo>
                  <a:lnTo>
                    <a:pt x="152400" y="0"/>
                  </a:lnTo>
                  <a:lnTo>
                    <a:pt x="152400" y="25400"/>
                  </a:lnTo>
                  <a:lnTo>
                    <a:pt x="139700" y="38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749800" y="314960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139700" y="0"/>
                  </a:moveTo>
                  <a:lnTo>
                    <a:pt x="114300" y="0"/>
                  </a:lnTo>
                  <a:lnTo>
                    <a:pt x="88900" y="0"/>
                  </a:lnTo>
                  <a:lnTo>
                    <a:pt x="76200" y="25400"/>
                  </a:lnTo>
                  <a:lnTo>
                    <a:pt x="76200" y="38100"/>
                  </a:lnTo>
                  <a:lnTo>
                    <a:pt x="76200" y="76200"/>
                  </a:lnTo>
                  <a:lnTo>
                    <a:pt x="101600" y="114300"/>
                  </a:lnTo>
                  <a:lnTo>
                    <a:pt x="114300" y="152400"/>
                  </a:lnTo>
                  <a:lnTo>
                    <a:pt x="127000" y="190500"/>
                  </a:lnTo>
                  <a:lnTo>
                    <a:pt x="127000" y="228600"/>
                  </a:lnTo>
                  <a:lnTo>
                    <a:pt x="114300" y="228600"/>
                  </a:lnTo>
                  <a:lnTo>
                    <a:pt x="101600" y="241300"/>
                  </a:lnTo>
                  <a:lnTo>
                    <a:pt x="76200" y="228600"/>
                  </a:lnTo>
                  <a:lnTo>
                    <a:pt x="38100" y="228600"/>
                  </a:lnTo>
                  <a:lnTo>
                    <a:pt x="12700" y="203200"/>
                  </a:lnTo>
                  <a:lnTo>
                    <a:pt x="12700" y="190500"/>
                  </a:lnTo>
                  <a:lnTo>
                    <a:pt x="0" y="177800"/>
                  </a:lnTo>
                  <a:lnTo>
                    <a:pt x="12700" y="165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953000" y="3251200"/>
              <a:ext cx="190501" cy="127001"/>
            </a:xfrm>
            <a:custGeom>
              <a:avLst/>
              <a:gdLst/>
              <a:ahLst/>
              <a:cxnLst/>
              <a:rect l="0" t="0" r="0" b="0"/>
              <a:pathLst>
                <a:path w="190501" h="127001">
                  <a:moveTo>
                    <a:pt x="88900" y="38100"/>
                  </a:moveTo>
                  <a:lnTo>
                    <a:pt x="114300" y="381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14300" y="12700"/>
                  </a:lnTo>
                  <a:lnTo>
                    <a:pt x="88900" y="12700"/>
                  </a:lnTo>
                  <a:lnTo>
                    <a:pt x="63500" y="12700"/>
                  </a:lnTo>
                  <a:lnTo>
                    <a:pt x="38100" y="38100"/>
                  </a:lnTo>
                  <a:lnTo>
                    <a:pt x="1270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01600"/>
                  </a:lnTo>
                  <a:lnTo>
                    <a:pt x="25400" y="101600"/>
                  </a:lnTo>
                  <a:lnTo>
                    <a:pt x="38100" y="101600"/>
                  </a:lnTo>
                  <a:lnTo>
                    <a:pt x="63500" y="76200"/>
                  </a:lnTo>
                  <a:lnTo>
                    <a:pt x="88900" y="508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27000" y="0"/>
                  </a:lnTo>
                  <a:lnTo>
                    <a:pt x="127000" y="12700"/>
                  </a:lnTo>
                  <a:lnTo>
                    <a:pt x="127000" y="25400"/>
                  </a:lnTo>
                  <a:lnTo>
                    <a:pt x="139700" y="38100"/>
                  </a:lnTo>
                  <a:lnTo>
                    <a:pt x="139700" y="76200"/>
                  </a:lnTo>
                  <a:lnTo>
                    <a:pt x="139700" y="101600"/>
                  </a:lnTo>
                  <a:lnTo>
                    <a:pt x="139700" y="114300"/>
                  </a:lnTo>
                  <a:lnTo>
                    <a:pt x="165100" y="127000"/>
                  </a:lnTo>
                  <a:lnTo>
                    <a:pt x="177800" y="127000"/>
                  </a:lnTo>
                  <a:lnTo>
                    <a:pt x="190500" y="101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156200" y="3200400"/>
              <a:ext cx="304801" cy="228601"/>
            </a:xfrm>
            <a:custGeom>
              <a:avLst/>
              <a:gdLst/>
              <a:ahLst/>
              <a:cxnLst/>
              <a:rect l="0" t="0" r="0" b="0"/>
              <a:pathLst>
                <a:path w="304801" h="228601">
                  <a:moveTo>
                    <a:pt x="25400" y="2540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25400" y="139700"/>
                  </a:lnTo>
                  <a:lnTo>
                    <a:pt x="38100" y="139700"/>
                  </a:lnTo>
                  <a:lnTo>
                    <a:pt x="50800" y="127000"/>
                  </a:lnTo>
                  <a:lnTo>
                    <a:pt x="76200" y="114300"/>
                  </a:lnTo>
                  <a:lnTo>
                    <a:pt x="101600" y="88900"/>
                  </a:lnTo>
                  <a:lnTo>
                    <a:pt x="127000" y="63500"/>
                  </a:lnTo>
                  <a:lnTo>
                    <a:pt x="139700" y="38100"/>
                  </a:lnTo>
                  <a:lnTo>
                    <a:pt x="152400" y="38100"/>
                  </a:lnTo>
                  <a:lnTo>
                    <a:pt x="139700" y="50800"/>
                  </a:lnTo>
                  <a:lnTo>
                    <a:pt x="139700" y="63500"/>
                  </a:lnTo>
                  <a:lnTo>
                    <a:pt x="139700" y="88900"/>
                  </a:lnTo>
                  <a:lnTo>
                    <a:pt x="152400" y="114300"/>
                  </a:lnTo>
                  <a:lnTo>
                    <a:pt x="165100" y="127000"/>
                  </a:lnTo>
                  <a:lnTo>
                    <a:pt x="190500" y="127000"/>
                  </a:lnTo>
                  <a:lnTo>
                    <a:pt x="215900" y="127000"/>
                  </a:lnTo>
                  <a:lnTo>
                    <a:pt x="241300" y="127000"/>
                  </a:lnTo>
                  <a:lnTo>
                    <a:pt x="279400" y="88900"/>
                  </a:lnTo>
                  <a:lnTo>
                    <a:pt x="279400" y="63500"/>
                  </a:lnTo>
                  <a:lnTo>
                    <a:pt x="292100" y="38100"/>
                  </a:lnTo>
                  <a:lnTo>
                    <a:pt x="279400" y="25400"/>
                  </a:lnTo>
                  <a:lnTo>
                    <a:pt x="279400" y="0"/>
                  </a:lnTo>
                  <a:lnTo>
                    <a:pt x="254000" y="0"/>
                  </a:lnTo>
                  <a:lnTo>
                    <a:pt x="241300" y="12700"/>
                  </a:lnTo>
                  <a:lnTo>
                    <a:pt x="215900" y="38100"/>
                  </a:lnTo>
                  <a:lnTo>
                    <a:pt x="215900" y="63500"/>
                  </a:lnTo>
                  <a:lnTo>
                    <a:pt x="215900" y="101600"/>
                  </a:lnTo>
                  <a:lnTo>
                    <a:pt x="215900" y="139700"/>
                  </a:lnTo>
                  <a:lnTo>
                    <a:pt x="241300" y="165100"/>
                  </a:lnTo>
                  <a:lnTo>
                    <a:pt x="266700" y="203200"/>
                  </a:lnTo>
                  <a:lnTo>
                    <a:pt x="304800" y="228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765800" y="3200400"/>
              <a:ext cx="1435101" cy="419101"/>
            </a:xfrm>
            <a:custGeom>
              <a:avLst/>
              <a:gdLst/>
              <a:ahLst/>
              <a:cxnLst/>
              <a:rect l="0" t="0" r="0" b="0"/>
              <a:pathLst>
                <a:path w="1435101" h="419101">
                  <a:moveTo>
                    <a:pt x="38100" y="0"/>
                  </a:moveTo>
                  <a:lnTo>
                    <a:pt x="38100" y="12700"/>
                  </a:lnTo>
                  <a:lnTo>
                    <a:pt x="38100" y="50800"/>
                  </a:lnTo>
                  <a:lnTo>
                    <a:pt x="25400" y="88900"/>
                  </a:lnTo>
                  <a:lnTo>
                    <a:pt x="25400" y="127000"/>
                  </a:lnTo>
                  <a:lnTo>
                    <a:pt x="12700" y="152400"/>
                  </a:lnTo>
                  <a:lnTo>
                    <a:pt x="0" y="152400"/>
                  </a:lnTo>
                  <a:lnTo>
                    <a:pt x="12700" y="152400"/>
                  </a:lnTo>
                  <a:lnTo>
                    <a:pt x="25400" y="127000"/>
                  </a:lnTo>
                  <a:lnTo>
                    <a:pt x="50800" y="88900"/>
                  </a:lnTo>
                  <a:lnTo>
                    <a:pt x="88900" y="38100"/>
                  </a:lnTo>
                  <a:lnTo>
                    <a:pt x="114300" y="12700"/>
                  </a:lnTo>
                  <a:lnTo>
                    <a:pt x="139700" y="0"/>
                  </a:lnTo>
                  <a:lnTo>
                    <a:pt x="152400" y="0"/>
                  </a:lnTo>
                  <a:lnTo>
                    <a:pt x="165100" y="25400"/>
                  </a:lnTo>
                  <a:lnTo>
                    <a:pt x="165100" y="38100"/>
                  </a:lnTo>
                  <a:lnTo>
                    <a:pt x="152400" y="76200"/>
                  </a:lnTo>
                  <a:lnTo>
                    <a:pt x="152400" y="101600"/>
                  </a:lnTo>
                  <a:lnTo>
                    <a:pt x="139700" y="127000"/>
                  </a:lnTo>
                  <a:lnTo>
                    <a:pt x="152400" y="152400"/>
                  </a:lnTo>
                  <a:lnTo>
                    <a:pt x="165100" y="152400"/>
                  </a:lnTo>
                  <a:lnTo>
                    <a:pt x="177800" y="139700"/>
                  </a:lnTo>
                  <a:lnTo>
                    <a:pt x="215900" y="114300"/>
                  </a:lnTo>
                  <a:lnTo>
                    <a:pt x="254000" y="88900"/>
                  </a:lnTo>
                  <a:lnTo>
                    <a:pt x="292100" y="50800"/>
                  </a:lnTo>
                  <a:lnTo>
                    <a:pt x="330200" y="25400"/>
                  </a:lnTo>
                  <a:lnTo>
                    <a:pt x="355600" y="12700"/>
                  </a:lnTo>
                  <a:lnTo>
                    <a:pt x="355600" y="25400"/>
                  </a:lnTo>
                  <a:lnTo>
                    <a:pt x="355600" y="38100"/>
                  </a:lnTo>
                  <a:lnTo>
                    <a:pt x="355600" y="63500"/>
                  </a:lnTo>
                  <a:lnTo>
                    <a:pt x="342900" y="88900"/>
                  </a:lnTo>
                  <a:lnTo>
                    <a:pt x="342900" y="101600"/>
                  </a:lnTo>
                  <a:lnTo>
                    <a:pt x="355600" y="127000"/>
                  </a:lnTo>
                  <a:lnTo>
                    <a:pt x="368300" y="127000"/>
                  </a:lnTo>
                  <a:lnTo>
                    <a:pt x="393700" y="127000"/>
                  </a:lnTo>
                  <a:lnTo>
                    <a:pt x="431800" y="114300"/>
                  </a:lnTo>
                  <a:lnTo>
                    <a:pt x="469900" y="88900"/>
                  </a:lnTo>
                  <a:lnTo>
                    <a:pt x="508000" y="76200"/>
                  </a:lnTo>
                  <a:lnTo>
                    <a:pt x="508000" y="63500"/>
                  </a:lnTo>
                  <a:lnTo>
                    <a:pt x="508000" y="76200"/>
                  </a:lnTo>
                  <a:lnTo>
                    <a:pt x="508000" y="88900"/>
                  </a:lnTo>
                  <a:lnTo>
                    <a:pt x="495300" y="101600"/>
                  </a:lnTo>
                  <a:lnTo>
                    <a:pt x="482600" y="127000"/>
                  </a:lnTo>
                  <a:lnTo>
                    <a:pt x="482600" y="152400"/>
                  </a:lnTo>
                  <a:lnTo>
                    <a:pt x="508000" y="165100"/>
                  </a:lnTo>
                  <a:lnTo>
                    <a:pt x="520700" y="177800"/>
                  </a:lnTo>
                  <a:lnTo>
                    <a:pt x="533400" y="177800"/>
                  </a:lnTo>
                  <a:lnTo>
                    <a:pt x="571500" y="177800"/>
                  </a:lnTo>
                  <a:lnTo>
                    <a:pt x="584200" y="152400"/>
                  </a:lnTo>
                  <a:lnTo>
                    <a:pt x="596900" y="139700"/>
                  </a:lnTo>
                  <a:lnTo>
                    <a:pt x="596900" y="127000"/>
                  </a:lnTo>
                  <a:lnTo>
                    <a:pt x="596900" y="88900"/>
                  </a:lnTo>
                  <a:lnTo>
                    <a:pt x="596900" y="63500"/>
                  </a:lnTo>
                  <a:lnTo>
                    <a:pt x="584200" y="50800"/>
                  </a:lnTo>
                  <a:lnTo>
                    <a:pt x="558800" y="50800"/>
                  </a:lnTo>
                  <a:lnTo>
                    <a:pt x="533400" y="50800"/>
                  </a:lnTo>
                  <a:lnTo>
                    <a:pt x="520700" y="63500"/>
                  </a:lnTo>
                  <a:lnTo>
                    <a:pt x="508000" y="76200"/>
                  </a:lnTo>
                  <a:lnTo>
                    <a:pt x="508000" y="88900"/>
                  </a:lnTo>
                  <a:lnTo>
                    <a:pt x="520700" y="88900"/>
                  </a:lnTo>
                  <a:lnTo>
                    <a:pt x="533400" y="88900"/>
                  </a:lnTo>
                  <a:lnTo>
                    <a:pt x="571500" y="76200"/>
                  </a:lnTo>
                  <a:lnTo>
                    <a:pt x="596900" y="63500"/>
                  </a:lnTo>
                  <a:lnTo>
                    <a:pt x="635000" y="50800"/>
                  </a:lnTo>
                  <a:lnTo>
                    <a:pt x="673100" y="38100"/>
                  </a:lnTo>
                  <a:lnTo>
                    <a:pt x="698500" y="50800"/>
                  </a:lnTo>
                  <a:lnTo>
                    <a:pt x="711200" y="63500"/>
                  </a:lnTo>
                  <a:lnTo>
                    <a:pt x="711200" y="88900"/>
                  </a:lnTo>
                  <a:lnTo>
                    <a:pt x="711200" y="127000"/>
                  </a:lnTo>
                  <a:lnTo>
                    <a:pt x="711200" y="152400"/>
                  </a:lnTo>
                  <a:lnTo>
                    <a:pt x="711200" y="165100"/>
                  </a:lnTo>
                  <a:lnTo>
                    <a:pt x="711200" y="177800"/>
                  </a:lnTo>
                  <a:lnTo>
                    <a:pt x="711200" y="177800"/>
                  </a:lnTo>
                  <a:lnTo>
                    <a:pt x="723900" y="165100"/>
                  </a:lnTo>
                  <a:lnTo>
                    <a:pt x="736600" y="152400"/>
                  </a:lnTo>
                  <a:lnTo>
                    <a:pt x="762000" y="127000"/>
                  </a:lnTo>
                  <a:lnTo>
                    <a:pt x="787400" y="88900"/>
                  </a:lnTo>
                  <a:lnTo>
                    <a:pt x="812800" y="88900"/>
                  </a:lnTo>
                  <a:lnTo>
                    <a:pt x="838200" y="88900"/>
                  </a:lnTo>
                  <a:lnTo>
                    <a:pt x="838200" y="88900"/>
                  </a:lnTo>
                  <a:lnTo>
                    <a:pt x="850900" y="101600"/>
                  </a:lnTo>
                  <a:lnTo>
                    <a:pt x="863600" y="127000"/>
                  </a:lnTo>
                  <a:lnTo>
                    <a:pt x="876300" y="139700"/>
                  </a:lnTo>
                  <a:lnTo>
                    <a:pt x="901700" y="152400"/>
                  </a:lnTo>
                  <a:lnTo>
                    <a:pt x="927100" y="152400"/>
                  </a:lnTo>
                  <a:lnTo>
                    <a:pt x="952500" y="152400"/>
                  </a:lnTo>
                  <a:lnTo>
                    <a:pt x="977900" y="127000"/>
                  </a:lnTo>
                  <a:lnTo>
                    <a:pt x="1003300" y="101600"/>
                  </a:lnTo>
                  <a:lnTo>
                    <a:pt x="1028700" y="76200"/>
                  </a:lnTo>
                  <a:lnTo>
                    <a:pt x="1041400" y="63500"/>
                  </a:lnTo>
                  <a:lnTo>
                    <a:pt x="1041400" y="38100"/>
                  </a:lnTo>
                  <a:lnTo>
                    <a:pt x="1041400" y="25400"/>
                  </a:lnTo>
                  <a:lnTo>
                    <a:pt x="1028700" y="25400"/>
                  </a:lnTo>
                  <a:lnTo>
                    <a:pt x="1016000" y="25400"/>
                  </a:lnTo>
                  <a:lnTo>
                    <a:pt x="1003300" y="38100"/>
                  </a:lnTo>
                  <a:lnTo>
                    <a:pt x="990600" y="63500"/>
                  </a:lnTo>
                  <a:lnTo>
                    <a:pt x="977900" y="88900"/>
                  </a:lnTo>
                  <a:lnTo>
                    <a:pt x="977900" y="127000"/>
                  </a:lnTo>
                  <a:lnTo>
                    <a:pt x="990600" y="152400"/>
                  </a:lnTo>
                  <a:lnTo>
                    <a:pt x="1003300" y="165100"/>
                  </a:lnTo>
                  <a:lnTo>
                    <a:pt x="1016000" y="177800"/>
                  </a:lnTo>
                  <a:lnTo>
                    <a:pt x="1041400" y="177800"/>
                  </a:lnTo>
                  <a:lnTo>
                    <a:pt x="1079500" y="165100"/>
                  </a:lnTo>
                  <a:lnTo>
                    <a:pt x="1104900" y="152400"/>
                  </a:lnTo>
                  <a:lnTo>
                    <a:pt x="1117600" y="139700"/>
                  </a:lnTo>
                  <a:lnTo>
                    <a:pt x="1130300" y="139700"/>
                  </a:lnTo>
                  <a:lnTo>
                    <a:pt x="1143000" y="152400"/>
                  </a:lnTo>
                  <a:lnTo>
                    <a:pt x="1143000" y="152400"/>
                  </a:lnTo>
                  <a:lnTo>
                    <a:pt x="1155700" y="152400"/>
                  </a:lnTo>
                  <a:lnTo>
                    <a:pt x="1168400" y="152400"/>
                  </a:lnTo>
                  <a:lnTo>
                    <a:pt x="1193800" y="152400"/>
                  </a:lnTo>
                  <a:lnTo>
                    <a:pt x="1219200" y="139700"/>
                  </a:lnTo>
                  <a:lnTo>
                    <a:pt x="1244600" y="127000"/>
                  </a:lnTo>
                  <a:lnTo>
                    <a:pt x="1270000" y="88900"/>
                  </a:lnTo>
                  <a:lnTo>
                    <a:pt x="1282700" y="63500"/>
                  </a:lnTo>
                  <a:lnTo>
                    <a:pt x="1295400" y="38100"/>
                  </a:lnTo>
                  <a:lnTo>
                    <a:pt x="1295400" y="25400"/>
                  </a:lnTo>
                  <a:lnTo>
                    <a:pt x="1282700" y="25400"/>
                  </a:lnTo>
                  <a:lnTo>
                    <a:pt x="1282700" y="38100"/>
                  </a:lnTo>
                  <a:lnTo>
                    <a:pt x="1282700" y="63500"/>
                  </a:lnTo>
                  <a:lnTo>
                    <a:pt x="1270000" y="101600"/>
                  </a:lnTo>
                  <a:lnTo>
                    <a:pt x="1257300" y="152400"/>
                  </a:lnTo>
                  <a:lnTo>
                    <a:pt x="1257300" y="190500"/>
                  </a:lnTo>
                  <a:lnTo>
                    <a:pt x="1257300" y="241300"/>
                  </a:lnTo>
                  <a:lnTo>
                    <a:pt x="1257300" y="304800"/>
                  </a:lnTo>
                  <a:lnTo>
                    <a:pt x="1231900" y="342900"/>
                  </a:lnTo>
                  <a:lnTo>
                    <a:pt x="1231900" y="393700"/>
                  </a:lnTo>
                  <a:lnTo>
                    <a:pt x="1206500" y="406400"/>
                  </a:lnTo>
                  <a:lnTo>
                    <a:pt x="1193800" y="419100"/>
                  </a:lnTo>
                  <a:lnTo>
                    <a:pt x="1168400" y="419100"/>
                  </a:lnTo>
                  <a:lnTo>
                    <a:pt x="1168400" y="406400"/>
                  </a:lnTo>
                  <a:lnTo>
                    <a:pt x="1155700" y="393700"/>
                  </a:lnTo>
                  <a:lnTo>
                    <a:pt x="1143000" y="355600"/>
                  </a:lnTo>
                  <a:lnTo>
                    <a:pt x="1155700" y="317500"/>
                  </a:lnTo>
                  <a:lnTo>
                    <a:pt x="1168400" y="292100"/>
                  </a:lnTo>
                  <a:lnTo>
                    <a:pt x="1181100" y="266700"/>
                  </a:lnTo>
                  <a:lnTo>
                    <a:pt x="1193800" y="241300"/>
                  </a:lnTo>
                  <a:lnTo>
                    <a:pt x="1231900" y="215900"/>
                  </a:lnTo>
                  <a:lnTo>
                    <a:pt x="1257300" y="190500"/>
                  </a:lnTo>
                  <a:lnTo>
                    <a:pt x="1295400" y="177800"/>
                  </a:lnTo>
                  <a:lnTo>
                    <a:pt x="1333500" y="152400"/>
                  </a:lnTo>
                  <a:lnTo>
                    <a:pt x="1384300" y="139700"/>
                  </a:lnTo>
                  <a:lnTo>
                    <a:pt x="1409700" y="127000"/>
                  </a:lnTo>
                  <a:lnTo>
                    <a:pt x="1435100" y="127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302500" y="33401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12700" y="0"/>
                  </a:lnTo>
                  <a:lnTo>
                    <a:pt x="254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61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3" y="381000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057400"/>
            <a:ext cx="7537826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15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0" y="825500"/>
            <a:ext cx="5334001" cy="736601"/>
            <a:chOff x="381000" y="825500"/>
            <a:chExt cx="5334001" cy="736601"/>
          </a:xfrm>
        </p:grpSpPr>
        <p:sp>
          <p:nvSpPr>
            <p:cNvPr id="7" name="Freeform 6"/>
            <p:cNvSpPr/>
            <p:nvPr/>
          </p:nvSpPr>
          <p:spPr>
            <a:xfrm>
              <a:off x="381000" y="1130300"/>
              <a:ext cx="2159001" cy="431801"/>
            </a:xfrm>
            <a:custGeom>
              <a:avLst/>
              <a:gdLst/>
              <a:ahLst/>
              <a:cxnLst/>
              <a:rect l="0" t="0" r="0" b="0"/>
              <a:pathLst>
                <a:path w="2159001" h="431801">
                  <a:moveTo>
                    <a:pt x="1816100" y="25400"/>
                  </a:moveTo>
                  <a:lnTo>
                    <a:pt x="1790700" y="25400"/>
                  </a:lnTo>
                  <a:lnTo>
                    <a:pt x="1752600" y="25400"/>
                  </a:lnTo>
                  <a:lnTo>
                    <a:pt x="1714500" y="25400"/>
                  </a:lnTo>
                  <a:lnTo>
                    <a:pt x="1663700" y="25400"/>
                  </a:lnTo>
                  <a:lnTo>
                    <a:pt x="1600200" y="12700"/>
                  </a:lnTo>
                  <a:lnTo>
                    <a:pt x="1536700" y="12700"/>
                  </a:lnTo>
                  <a:lnTo>
                    <a:pt x="1473200" y="0"/>
                  </a:lnTo>
                  <a:lnTo>
                    <a:pt x="1397000" y="0"/>
                  </a:lnTo>
                  <a:lnTo>
                    <a:pt x="1320800" y="0"/>
                  </a:lnTo>
                  <a:lnTo>
                    <a:pt x="1244600" y="0"/>
                  </a:lnTo>
                  <a:lnTo>
                    <a:pt x="1168400" y="0"/>
                  </a:lnTo>
                  <a:lnTo>
                    <a:pt x="1092200" y="0"/>
                  </a:lnTo>
                  <a:lnTo>
                    <a:pt x="1003300" y="0"/>
                  </a:lnTo>
                  <a:lnTo>
                    <a:pt x="927100" y="0"/>
                  </a:lnTo>
                  <a:lnTo>
                    <a:pt x="850900" y="0"/>
                  </a:lnTo>
                  <a:lnTo>
                    <a:pt x="762000" y="0"/>
                  </a:lnTo>
                  <a:lnTo>
                    <a:pt x="685800" y="12700"/>
                  </a:lnTo>
                  <a:lnTo>
                    <a:pt x="596900" y="25400"/>
                  </a:lnTo>
                  <a:lnTo>
                    <a:pt x="520700" y="25400"/>
                  </a:lnTo>
                  <a:lnTo>
                    <a:pt x="444500" y="50800"/>
                  </a:lnTo>
                  <a:lnTo>
                    <a:pt x="368300" y="63500"/>
                  </a:lnTo>
                  <a:lnTo>
                    <a:pt x="304800" y="88900"/>
                  </a:lnTo>
                  <a:lnTo>
                    <a:pt x="241300" y="114300"/>
                  </a:lnTo>
                  <a:lnTo>
                    <a:pt x="177800" y="152400"/>
                  </a:lnTo>
                  <a:lnTo>
                    <a:pt x="114300" y="177800"/>
                  </a:lnTo>
                  <a:lnTo>
                    <a:pt x="76200" y="203200"/>
                  </a:lnTo>
                  <a:lnTo>
                    <a:pt x="50800" y="241300"/>
                  </a:lnTo>
                  <a:lnTo>
                    <a:pt x="25400" y="266700"/>
                  </a:lnTo>
                  <a:lnTo>
                    <a:pt x="0" y="292100"/>
                  </a:lnTo>
                  <a:lnTo>
                    <a:pt x="0" y="317500"/>
                  </a:lnTo>
                  <a:lnTo>
                    <a:pt x="0" y="330200"/>
                  </a:lnTo>
                  <a:lnTo>
                    <a:pt x="25400" y="355600"/>
                  </a:lnTo>
                  <a:lnTo>
                    <a:pt x="38100" y="368300"/>
                  </a:lnTo>
                  <a:lnTo>
                    <a:pt x="76200" y="381000"/>
                  </a:lnTo>
                  <a:lnTo>
                    <a:pt x="114300" y="393700"/>
                  </a:lnTo>
                  <a:lnTo>
                    <a:pt x="152400" y="406400"/>
                  </a:lnTo>
                  <a:lnTo>
                    <a:pt x="203200" y="419100"/>
                  </a:lnTo>
                  <a:lnTo>
                    <a:pt x="266700" y="419100"/>
                  </a:lnTo>
                  <a:lnTo>
                    <a:pt x="317500" y="419100"/>
                  </a:lnTo>
                  <a:lnTo>
                    <a:pt x="381000" y="419100"/>
                  </a:lnTo>
                  <a:lnTo>
                    <a:pt x="444500" y="431800"/>
                  </a:lnTo>
                  <a:lnTo>
                    <a:pt x="520700" y="431800"/>
                  </a:lnTo>
                  <a:lnTo>
                    <a:pt x="596900" y="431800"/>
                  </a:lnTo>
                  <a:lnTo>
                    <a:pt x="673100" y="431800"/>
                  </a:lnTo>
                  <a:lnTo>
                    <a:pt x="749300" y="431800"/>
                  </a:lnTo>
                  <a:lnTo>
                    <a:pt x="825500" y="431800"/>
                  </a:lnTo>
                  <a:lnTo>
                    <a:pt x="901700" y="431800"/>
                  </a:lnTo>
                  <a:lnTo>
                    <a:pt x="990600" y="431800"/>
                  </a:lnTo>
                  <a:lnTo>
                    <a:pt x="1066800" y="431800"/>
                  </a:lnTo>
                  <a:lnTo>
                    <a:pt x="1143000" y="431800"/>
                  </a:lnTo>
                  <a:lnTo>
                    <a:pt x="1231900" y="431800"/>
                  </a:lnTo>
                  <a:lnTo>
                    <a:pt x="1320800" y="431800"/>
                  </a:lnTo>
                  <a:lnTo>
                    <a:pt x="1397000" y="419100"/>
                  </a:lnTo>
                  <a:lnTo>
                    <a:pt x="1473200" y="419100"/>
                  </a:lnTo>
                  <a:lnTo>
                    <a:pt x="1562100" y="419100"/>
                  </a:lnTo>
                  <a:lnTo>
                    <a:pt x="1638300" y="419100"/>
                  </a:lnTo>
                  <a:lnTo>
                    <a:pt x="1714500" y="419100"/>
                  </a:lnTo>
                  <a:lnTo>
                    <a:pt x="1790700" y="406400"/>
                  </a:lnTo>
                  <a:lnTo>
                    <a:pt x="1854200" y="393700"/>
                  </a:lnTo>
                  <a:lnTo>
                    <a:pt x="1917700" y="393700"/>
                  </a:lnTo>
                  <a:lnTo>
                    <a:pt x="1981200" y="381000"/>
                  </a:lnTo>
                  <a:lnTo>
                    <a:pt x="2044700" y="355600"/>
                  </a:lnTo>
                  <a:lnTo>
                    <a:pt x="2070100" y="355600"/>
                  </a:lnTo>
                  <a:lnTo>
                    <a:pt x="2108200" y="330200"/>
                  </a:lnTo>
                  <a:lnTo>
                    <a:pt x="2133600" y="304800"/>
                  </a:lnTo>
                  <a:lnTo>
                    <a:pt x="2159000" y="292100"/>
                  </a:lnTo>
                  <a:lnTo>
                    <a:pt x="2159000" y="266700"/>
                  </a:lnTo>
                  <a:lnTo>
                    <a:pt x="2159000" y="241300"/>
                  </a:lnTo>
                  <a:lnTo>
                    <a:pt x="2159000" y="215900"/>
                  </a:lnTo>
                  <a:lnTo>
                    <a:pt x="2146300" y="190500"/>
                  </a:lnTo>
                  <a:lnTo>
                    <a:pt x="2120900" y="165100"/>
                  </a:lnTo>
                  <a:lnTo>
                    <a:pt x="2082800" y="139700"/>
                  </a:lnTo>
                  <a:lnTo>
                    <a:pt x="2044700" y="101600"/>
                  </a:lnTo>
                  <a:lnTo>
                    <a:pt x="1981200" y="76200"/>
                  </a:lnTo>
                  <a:lnTo>
                    <a:pt x="1917700" y="50800"/>
                  </a:lnTo>
                  <a:lnTo>
                    <a:pt x="1841500" y="25400"/>
                  </a:lnTo>
                  <a:lnTo>
                    <a:pt x="1739900" y="25400"/>
                  </a:lnTo>
                  <a:lnTo>
                    <a:pt x="1638300" y="12700"/>
                  </a:lnTo>
                  <a:lnTo>
                    <a:pt x="1511300" y="25400"/>
                  </a:lnTo>
                  <a:lnTo>
                    <a:pt x="1384300" y="38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00300" y="825500"/>
              <a:ext cx="3314701" cy="698501"/>
            </a:xfrm>
            <a:custGeom>
              <a:avLst/>
              <a:gdLst/>
              <a:ahLst/>
              <a:cxnLst/>
              <a:rect l="0" t="0" r="0" b="0"/>
              <a:pathLst>
                <a:path w="3314701" h="698501">
                  <a:moveTo>
                    <a:pt x="63500" y="685800"/>
                  </a:moveTo>
                  <a:lnTo>
                    <a:pt x="88900" y="685800"/>
                  </a:lnTo>
                  <a:lnTo>
                    <a:pt x="127000" y="685800"/>
                  </a:lnTo>
                  <a:lnTo>
                    <a:pt x="165100" y="685800"/>
                  </a:lnTo>
                  <a:lnTo>
                    <a:pt x="203200" y="685800"/>
                  </a:lnTo>
                  <a:lnTo>
                    <a:pt x="254000" y="698500"/>
                  </a:lnTo>
                  <a:lnTo>
                    <a:pt x="304800" y="698500"/>
                  </a:lnTo>
                  <a:lnTo>
                    <a:pt x="368300" y="698500"/>
                  </a:lnTo>
                  <a:lnTo>
                    <a:pt x="431800" y="698500"/>
                  </a:lnTo>
                  <a:lnTo>
                    <a:pt x="508000" y="698500"/>
                  </a:lnTo>
                  <a:lnTo>
                    <a:pt x="571500" y="698500"/>
                  </a:lnTo>
                  <a:lnTo>
                    <a:pt x="647700" y="698500"/>
                  </a:lnTo>
                  <a:lnTo>
                    <a:pt x="723900" y="698500"/>
                  </a:lnTo>
                  <a:lnTo>
                    <a:pt x="800100" y="685800"/>
                  </a:lnTo>
                  <a:lnTo>
                    <a:pt x="889000" y="685800"/>
                  </a:lnTo>
                  <a:lnTo>
                    <a:pt x="977900" y="685800"/>
                  </a:lnTo>
                  <a:lnTo>
                    <a:pt x="1054100" y="685800"/>
                  </a:lnTo>
                  <a:lnTo>
                    <a:pt x="1130300" y="685800"/>
                  </a:lnTo>
                  <a:lnTo>
                    <a:pt x="1219200" y="685800"/>
                  </a:lnTo>
                  <a:lnTo>
                    <a:pt x="1295400" y="685800"/>
                  </a:lnTo>
                  <a:lnTo>
                    <a:pt x="1371600" y="685800"/>
                  </a:lnTo>
                  <a:lnTo>
                    <a:pt x="1460500" y="685800"/>
                  </a:lnTo>
                  <a:lnTo>
                    <a:pt x="1549400" y="673100"/>
                  </a:lnTo>
                  <a:lnTo>
                    <a:pt x="1625600" y="673100"/>
                  </a:lnTo>
                  <a:lnTo>
                    <a:pt x="1714500" y="673100"/>
                  </a:lnTo>
                  <a:lnTo>
                    <a:pt x="1803400" y="673100"/>
                  </a:lnTo>
                  <a:lnTo>
                    <a:pt x="1892300" y="673100"/>
                  </a:lnTo>
                  <a:lnTo>
                    <a:pt x="1981200" y="660400"/>
                  </a:lnTo>
                  <a:lnTo>
                    <a:pt x="2070100" y="660400"/>
                  </a:lnTo>
                  <a:lnTo>
                    <a:pt x="2159000" y="660400"/>
                  </a:lnTo>
                  <a:lnTo>
                    <a:pt x="2247900" y="660400"/>
                  </a:lnTo>
                  <a:lnTo>
                    <a:pt x="2324100" y="660400"/>
                  </a:lnTo>
                  <a:lnTo>
                    <a:pt x="2400300" y="660400"/>
                  </a:lnTo>
                  <a:lnTo>
                    <a:pt x="2489200" y="673100"/>
                  </a:lnTo>
                  <a:lnTo>
                    <a:pt x="2578100" y="673100"/>
                  </a:lnTo>
                  <a:lnTo>
                    <a:pt x="2667000" y="685800"/>
                  </a:lnTo>
                  <a:lnTo>
                    <a:pt x="2743200" y="685800"/>
                  </a:lnTo>
                  <a:lnTo>
                    <a:pt x="2819400" y="685800"/>
                  </a:lnTo>
                  <a:lnTo>
                    <a:pt x="2895600" y="673100"/>
                  </a:lnTo>
                  <a:lnTo>
                    <a:pt x="2971800" y="673100"/>
                  </a:lnTo>
                  <a:lnTo>
                    <a:pt x="3035300" y="660400"/>
                  </a:lnTo>
                  <a:lnTo>
                    <a:pt x="3098800" y="647700"/>
                  </a:lnTo>
                  <a:lnTo>
                    <a:pt x="3162300" y="635000"/>
                  </a:lnTo>
                  <a:lnTo>
                    <a:pt x="3213100" y="622300"/>
                  </a:lnTo>
                  <a:lnTo>
                    <a:pt x="3238500" y="609600"/>
                  </a:lnTo>
                  <a:lnTo>
                    <a:pt x="3276600" y="584200"/>
                  </a:lnTo>
                  <a:lnTo>
                    <a:pt x="3302000" y="571500"/>
                  </a:lnTo>
                  <a:lnTo>
                    <a:pt x="3314700" y="546100"/>
                  </a:lnTo>
                  <a:lnTo>
                    <a:pt x="3302000" y="520700"/>
                  </a:lnTo>
                  <a:lnTo>
                    <a:pt x="3302000" y="495300"/>
                  </a:lnTo>
                  <a:lnTo>
                    <a:pt x="3276600" y="469900"/>
                  </a:lnTo>
                  <a:lnTo>
                    <a:pt x="3251200" y="457200"/>
                  </a:lnTo>
                  <a:lnTo>
                    <a:pt x="3213100" y="419100"/>
                  </a:lnTo>
                  <a:lnTo>
                    <a:pt x="3175000" y="406400"/>
                  </a:lnTo>
                  <a:lnTo>
                    <a:pt x="3124200" y="381000"/>
                  </a:lnTo>
                  <a:lnTo>
                    <a:pt x="3060700" y="355600"/>
                  </a:lnTo>
                  <a:lnTo>
                    <a:pt x="2997200" y="330200"/>
                  </a:lnTo>
                  <a:lnTo>
                    <a:pt x="2933700" y="317500"/>
                  </a:lnTo>
                  <a:lnTo>
                    <a:pt x="2882900" y="304800"/>
                  </a:lnTo>
                  <a:lnTo>
                    <a:pt x="2819400" y="279400"/>
                  </a:lnTo>
                  <a:lnTo>
                    <a:pt x="2743200" y="266700"/>
                  </a:lnTo>
                  <a:lnTo>
                    <a:pt x="2667000" y="241300"/>
                  </a:lnTo>
                  <a:lnTo>
                    <a:pt x="2603500" y="228600"/>
                  </a:lnTo>
                  <a:lnTo>
                    <a:pt x="2527300" y="215900"/>
                  </a:lnTo>
                  <a:lnTo>
                    <a:pt x="2451100" y="190500"/>
                  </a:lnTo>
                  <a:lnTo>
                    <a:pt x="2362200" y="177800"/>
                  </a:lnTo>
                  <a:lnTo>
                    <a:pt x="2286000" y="152400"/>
                  </a:lnTo>
                  <a:lnTo>
                    <a:pt x="2209800" y="139700"/>
                  </a:lnTo>
                  <a:lnTo>
                    <a:pt x="2120900" y="127000"/>
                  </a:lnTo>
                  <a:lnTo>
                    <a:pt x="2032000" y="101600"/>
                  </a:lnTo>
                  <a:lnTo>
                    <a:pt x="1943100" y="88900"/>
                  </a:lnTo>
                  <a:lnTo>
                    <a:pt x="1854200" y="63500"/>
                  </a:lnTo>
                  <a:lnTo>
                    <a:pt x="1765300" y="63500"/>
                  </a:lnTo>
                  <a:lnTo>
                    <a:pt x="1676400" y="38100"/>
                  </a:lnTo>
                  <a:lnTo>
                    <a:pt x="1587500" y="38100"/>
                  </a:lnTo>
                  <a:lnTo>
                    <a:pt x="1498600" y="25400"/>
                  </a:lnTo>
                  <a:lnTo>
                    <a:pt x="1422400" y="12700"/>
                  </a:lnTo>
                  <a:lnTo>
                    <a:pt x="1333500" y="0"/>
                  </a:lnTo>
                  <a:lnTo>
                    <a:pt x="1244600" y="0"/>
                  </a:lnTo>
                  <a:lnTo>
                    <a:pt x="1155700" y="0"/>
                  </a:lnTo>
                  <a:lnTo>
                    <a:pt x="1079500" y="12700"/>
                  </a:lnTo>
                  <a:lnTo>
                    <a:pt x="990600" y="12700"/>
                  </a:lnTo>
                  <a:lnTo>
                    <a:pt x="914400" y="25400"/>
                  </a:lnTo>
                  <a:lnTo>
                    <a:pt x="838200" y="38100"/>
                  </a:lnTo>
                  <a:lnTo>
                    <a:pt x="749300" y="38100"/>
                  </a:lnTo>
                  <a:lnTo>
                    <a:pt x="673100" y="63500"/>
                  </a:lnTo>
                  <a:lnTo>
                    <a:pt x="596900" y="76200"/>
                  </a:lnTo>
                  <a:lnTo>
                    <a:pt x="520700" y="88900"/>
                  </a:lnTo>
                  <a:lnTo>
                    <a:pt x="444500" y="114300"/>
                  </a:lnTo>
                  <a:lnTo>
                    <a:pt x="381000" y="139700"/>
                  </a:lnTo>
                  <a:lnTo>
                    <a:pt x="317500" y="165100"/>
                  </a:lnTo>
                  <a:lnTo>
                    <a:pt x="266700" y="190500"/>
                  </a:lnTo>
                  <a:lnTo>
                    <a:pt x="203200" y="228600"/>
                  </a:lnTo>
                  <a:lnTo>
                    <a:pt x="165100" y="266700"/>
                  </a:lnTo>
                  <a:lnTo>
                    <a:pt x="114300" y="317500"/>
                  </a:lnTo>
                  <a:lnTo>
                    <a:pt x="76200" y="368300"/>
                  </a:lnTo>
                  <a:lnTo>
                    <a:pt x="25400" y="419100"/>
                  </a:lnTo>
                  <a:lnTo>
                    <a:pt x="0" y="495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58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244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28600" y="304800"/>
            <a:ext cx="8026401" cy="6261101"/>
            <a:chOff x="228600" y="304800"/>
            <a:chExt cx="8026401" cy="6261101"/>
          </a:xfrm>
        </p:grpSpPr>
        <p:sp>
          <p:nvSpPr>
            <p:cNvPr id="52" name="Freeform 51"/>
            <p:cNvSpPr/>
            <p:nvPr/>
          </p:nvSpPr>
          <p:spPr>
            <a:xfrm>
              <a:off x="3746500" y="2794000"/>
              <a:ext cx="127001" cy="3771901"/>
            </a:xfrm>
            <a:custGeom>
              <a:avLst/>
              <a:gdLst/>
              <a:ahLst/>
              <a:cxnLst/>
              <a:rect l="0" t="0" r="0" b="0"/>
              <a:pathLst>
                <a:path w="127001" h="37719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2700" y="38100"/>
                  </a:lnTo>
                  <a:lnTo>
                    <a:pt x="12700" y="63500"/>
                  </a:lnTo>
                  <a:lnTo>
                    <a:pt x="25400" y="76200"/>
                  </a:lnTo>
                  <a:lnTo>
                    <a:pt x="25400" y="114300"/>
                  </a:lnTo>
                  <a:lnTo>
                    <a:pt x="25400" y="165100"/>
                  </a:lnTo>
                  <a:lnTo>
                    <a:pt x="25400" y="203200"/>
                  </a:lnTo>
                  <a:lnTo>
                    <a:pt x="25400" y="266700"/>
                  </a:lnTo>
                  <a:lnTo>
                    <a:pt x="25400" y="330200"/>
                  </a:lnTo>
                  <a:lnTo>
                    <a:pt x="25400" y="406400"/>
                  </a:lnTo>
                  <a:lnTo>
                    <a:pt x="38100" y="469900"/>
                  </a:lnTo>
                  <a:lnTo>
                    <a:pt x="38100" y="558800"/>
                  </a:lnTo>
                  <a:lnTo>
                    <a:pt x="50800" y="647700"/>
                  </a:lnTo>
                  <a:lnTo>
                    <a:pt x="50800" y="736600"/>
                  </a:lnTo>
                  <a:lnTo>
                    <a:pt x="63500" y="825500"/>
                  </a:lnTo>
                  <a:lnTo>
                    <a:pt x="63500" y="927100"/>
                  </a:lnTo>
                  <a:lnTo>
                    <a:pt x="63500" y="1041400"/>
                  </a:lnTo>
                  <a:lnTo>
                    <a:pt x="76200" y="1130300"/>
                  </a:lnTo>
                  <a:lnTo>
                    <a:pt x="88900" y="1244600"/>
                  </a:lnTo>
                  <a:lnTo>
                    <a:pt x="88900" y="1346200"/>
                  </a:lnTo>
                  <a:lnTo>
                    <a:pt x="88900" y="1460500"/>
                  </a:lnTo>
                  <a:lnTo>
                    <a:pt x="88900" y="1574800"/>
                  </a:lnTo>
                  <a:lnTo>
                    <a:pt x="101600" y="1689100"/>
                  </a:lnTo>
                  <a:lnTo>
                    <a:pt x="114300" y="1790700"/>
                  </a:lnTo>
                  <a:lnTo>
                    <a:pt x="114300" y="1917700"/>
                  </a:lnTo>
                  <a:lnTo>
                    <a:pt x="114300" y="2032000"/>
                  </a:lnTo>
                  <a:lnTo>
                    <a:pt x="114300" y="2159000"/>
                  </a:lnTo>
                  <a:lnTo>
                    <a:pt x="114300" y="2260600"/>
                  </a:lnTo>
                  <a:lnTo>
                    <a:pt x="114300" y="2374900"/>
                  </a:lnTo>
                  <a:lnTo>
                    <a:pt x="114300" y="2489200"/>
                  </a:lnTo>
                  <a:lnTo>
                    <a:pt x="114300" y="2603500"/>
                  </a:lnTo>
                  <a:lnTo>
                    <a:pt x="127000" y="2717800"/>
                  </a:lnTo>
                  <a:lnTo>
                    <a:pt x="127000" y="2819400"/>
                  </a:lnTo>
                  <a:lnTo>
                    <a:pt x="127000" y="2921000"/>
                  </a:lnTo>
                  <a:lnTo>
                    <a:pt x="127000" y="3022600"/>
                  </a:lnTo>
                  <a:lnTo>
                    <a:pt x="127000" y="3124200"/>
                  </a:lnTo>
                  <a:lnTo>
                    <a:pt x="127000" y="3225800"/>
                  </a:lnTo>
                  <a:lnTo>
                    <a:pt x="127000" y="3314700"/>
                  </a:lnTo>
                  <a:lnTo>
                    <a:pt x="127000" y="3390900"/>
                  </a:lnTo>
                  <a:lnTo>
                    <a:pt x="127000" y="3467100"/>
                  </a:lnTo>
                  <a:lnTo>
                    <a:pt x="127000" y="3530600"/>
                  </a:lnTo>
                  <a:lnTo>
                    <a:pt x="127000" y="3581400"/>
                  </a:lnTo>
                  <a:lnTo>
                    <a:pt x="114300" y="3632200"/>
                  </a:lnTo>
                  <a:lnTo>
                    <a:pt x="114300" y="3670300"/>
                  </a:lnTo>
                  <a:lnTo>
                    <a:pt x="114300" y="3695700"/>
                  </a:lnTo>
                  <a:lnTo>
                    <a:pt x="114300" y="3721100"/>
                  </a:lnTo>
                  <a:lnTo>
                    <a:pt x="114300" y="3746500"/>
                  </a:lnTo>
                  <a:lnTo>
                    <a:pt x="114300" y="3771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8600" y="2997200"/>
              <a:ext cx="520701" cy="520701"/>
            </a:xfrm>
            <a:custGeom>
              <a:avLst/>
              <a:gdLst/>
              <a:ahLst/>
              <a:cxnLst/>
              <a:rect l="0" t="0" r="0" b="0"/>
              <a:pathLst>
                <a:path w="520701" h="520701">
                  <a:moveTo>
                    <a:pt x="139700" y="76200"/>
                  </a:moveTo>
                  <a:lnTo>
                    <a:pt x="88900" y="88900"/>
                  </a:lnTo>
                  <a:lnTo>
                    <a:pt x="63500" y="114300"/>
                  </a:lnTo>
                  <a:lnTo>
                    <a:pt x="50800" y="152400"/>
                  </a:lnTo>
                  <a:lnTo>
                    <a:pt x="38100" y="190500"/>
                  </a:lnTo>
                  <a:lnTo>
                    <a:pt x="50800" y="241300"/>
                  </a:lnTo>
                  <a:lnTo>
                    <a:pt x="63500" y="292100"/>
                  </a:lnTo>
                  <a:lnTo>
                    <a:pt x="76200" y="355600"/>
                  </a:lnTo>
                  <a:lnTo>
                    <a:pt x="76200" y="406400"/>
                  </a:lnTo>
                  <a:lnTo>
                    <a:pt x="76200" y="444500"/>
                  </a:lnTo>
                  <a:lnTo>
                    <a:pt x="63500" y="469900"/>
                  </a:lnTo>
                  <a:lnTo>
                    <a:pt x="25400" y="482600"/>
                  </a:lnTo>
                  <a:lnTo>
                    <a:pt x="12700" y="469900"/>
                  </a:lnTo>
                  <a:lnTo>
                    <a:pt x="0" y="457200"/>
                  </a:lnTo>
                  <a:lnTo>
                    <a:pt x="0" y="444500"/>
                  </a:lnTo>
                  <a:lnTo>
                    <a:pt x="12700" y="419100"/>
                  </a:lnTo>
                  <a:lnTo>
                    <a:pt x="38100" y="381000"/>
                  </a:lnTo>
                  <a:lnTo>
                    <a:pt x="88900" y="355600"/>
                  </a:lnTo>
                  <a:lnTo>
                    <a:pt x="127000" y="330200"/>
                  </a:lnTo>
                  <a:lnTo>
                    <a:pt x="177800" y="292100"/>
                  </a:lnTo>
                  <a:lnTo>
                    <a:pt x="203200" y="266700"/>
                  </a:lnTo>
                  <a:lnTo>
                    <a:pt x="241300" y="241300"/>
                  </a:lnTo>
                  <a:lnTo>
                    <a:pt x="254000" y="190500"/>
                  </a:lnTo>
                  <a:lnTo>
                    <a:pt x="266700" y="152400"/>
                  </a:lnTo>
                  <a:lnTo>
                    <a:pt x="266700" y="88900"/>
                  </a:lnTo>
                  <a:lnTo>
                    <a:pt x="279400" y="50800"/>
                  </a:lnTo>
                  <a:lnTo>
                    <a:pt x="279400" y="0"/>
                  </a:lnTo>
                  <a:lnTo>
                    <a:pt x="292100" y="0"/>
                  </a:lnTo>
                  <a:lnTo>
                    <a:pt x="292100" y="0"/>
                  </a:lnTo>
                  <a:lnTo>
                    <a:pt x="292100" y="38100"/>
                  </a:lnTo>
                  <a:lnTo>
                    <a:pt x="279400" y="88900"/>
                  </a:lnTo>
                  <a:lnTo>
                    <a:pt x="266700" y="152400"/>
                  </a:lnTo>
                  <a:lnTo>
                    <a:pt x="254000" y="215900"/>
                  </a:lnTo>
                  <a:lnTo>
                    <a:pt x="241300" y="292100"/>
                  </a:lnTo>
                  <a:lnTo>
                    <a:pt x="215900" y="342900"/>
                  </a:lnTo>
                  <a:lnTo>
                    <a:pt x="203200" y="381000"/>
                  </a:lnTo>
                  <a:lnTo>
                    <a:pt x="190500" y="406400"/>
                  </a:lnTo>
                  <a:lnTo>
                    <a:pt x="203200" y="393700"/>
                  </a:lnTo>
                  <a:lnTo>
                    <a:pt x="203200" y="381000"/>
                  </a:lnTo>
                  <a:lnTo>
                    <a:pt x="241300" y="330200"/>
                  </a:lnTo>
                  <a:lnTo>
                    <a:pt x="266700" y="279400"/>
                  </a:lnTo>
                  <a:lnTo>
                    <a:pt x="304800" y="241300"/>
                  </a:lnTo>
                  <a:lnTo>
                    <a:pt x="330200" y="203200"/>
                  </a:lnTo>
                  <a:lnTo>
                    <a:pt x="355600" y="203200"/>
                  </a:lnTo>
                  <a:lnTo>
                    <a:pt x="355600" y="203200"/>
                  </a:lnTo>
                  <a:lnTo>
                    <a:pt x="355600" y="241300"/>
                  </a:lnTo>
                  <a:lnTo>
                    <a:pt x="355600" y="279400"/>
                  </a:lnTo>
                  <a:lnTo>
                    <a:pt x="355600" y="317500"/>
                  </a:lnTo>
                  <a:lnTo>
                    <a:pt x="355600" y="342900"/>
                  </a:lnTo>
                  <a:lnTo>
                    <a:pt x="381000" y="355600"/>
                  </a:lnTo>
                  <a:lnTo>
                    <a:pt x="406400" y="355600"/>
                  </a:lnTo>
                  <a:lnTo>
                    <a:pt x="431800" y="330200"/>
                  </a:lnTo>
                  <a:lnTo>
                    <a:pt x="482600" y="279400"/>
                  </a:lnTo>
                  <a:lnTo>
                    <a:pt x="508000" y="228600"/>
                  </a:lnTo>
                  <a:lnTo>
                    <a:pt x="508000" y="177800"/>
                  </a:lnTo>
                  <a:lnTo>
                    <a:pt x="508000" y="152400"/>
                  </a:lnTo>
                  <a:lnTo>
                    <a:pt x="508000" y="152400"/>
                  </a:lnTo>
                  <a:lnTo>
                    <a:pt x="482600" y="152400"/>
                  </a:lnTo>
                  <a:lnTo>
                    <a:pt x="469900" y="177800"/>
                  </a:lnTo>
                  <a:lnTo>
                    <a:pt x="444500" y="215900"/>
                  </a:lnTo>
                  <a:lnTo>
                    <a:pt x="419100" y="266700"/>
                  </a:lnTo>
                  <a:lnTo>
                    <a:pt x="419100" y="330200"/>
                  </a:lnTo>
                  <a:lnTo>
                    <a:pt x="419100" y="381000"/>
                  </a:lnTo>
                  <a:lnTo>
                    <a:pt x="444500" y="431800"/>
                  </a:lnTo>
                  <a:lnTo>
                    <a:pt x="457200" y="469900"/>
                  </a:lnTo>
                  <a:lnTo>
                    <a:pt x="482600" y="495300"/>
                  </a:lnTo>
                  <a:lnTo>
                    <a:pt x="520700" y="520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900" y="3187700"/>
              <a:ext cx="292101" cy="228601"/>
            </a:xfrm>
            <a:custGeom>
              <a:avLst/>
              <a:gdLst/>
              <a:ahLst/>
              <a:cxnLst/>
              <a:rect l="0" t="0" r="0" b="0"/>
              <a:pathLst>
                <a:path w="292101" h="228601">
                  <a:moveTo>
                    <a:pt x="38100" y="0"/>
                  </a:moveTo>
                  <a:lnTo>
                    <a:pt x="25400" y="50800"/>
                  </a:lnTo>
                  <a:lnTo>
                    <a:pt x="0" y="114300"/>
                  </a:lnTo>
                  <a:lnTo>
                    <a:pt x="0" y="165100"/>
                  </a:lnTo>
                  <a:lnTo>
                    <a:pt x="12700" y="203200"/>
                  </a:lnTo>
                  <a:lnTo>
                    <a:pt x="25400" y="228600"/>
                  </a:lnTo>
                  <a:lnTo>
                    <a:pt x="50800" y="228600"/>
                  </a:lnTo>
                  <a:lnTo>
                    <a:pt x="76200" y="228600"/>
                  </a:lnTo>
                  <a:lnTo>
                    <a:pt x="101600" y="190500"/>
                  </a:lnTo>
                  <a:lnTo>
                    <a:pt x="139700" y="152400"/>
                  </a:lnTo>
                  <a:lnTo>
                    <a:pt x="165100" y="101600"/>
                  </a:lnTo>
                  <a:lnTo>
                    <a:pt x="177800" y="76200"/>
                  </a:lnTo>
                  <a:lnTo>
                    <a:pt x="177800" y="63500"/>
                  </a:lnTo>
                  <a:lnTo>
                    <a:pt x="165100" y="63500"/>
                  </a:lnTo>
                  <a:lnTo>
                    <a:pt x="152400" y="76200"/>
                  </a:lnTo>
                  <a:lnTo>
                    <a:pt x="139700" y="114300"/>
                  </a:lnTo>
                  <a:lnTo>
                    <a:pt x="139700" y="165100"/>
                  </a:lnTo>
                  <a:lnTo>
                    <a:pt x="139700" y="190500"/>
                  </a:lnTo>
                  <a:lnTo>
                    <a:pt x="139700" y="228600"/>
                  </a:lnTo>
                  <a:lnTo>
                    <a:pt x="152400" y="228600"/>
                  </a:lnTo>
                  <a:lnTo>
                    <a:pt x="177800" y="228600"/>
                  </a:lnTo>
                  <a:lnTo>
                    <a:pt x="203200" y="203200"/>
                  </a:lnTo>
                  <a:lnTo>
                    <a:pt x="228600" y="165100"/>
                  </a:lnTo>
                  <a:lnTo>
                    <a:pt x="266700" y="127000"/>
                  </a:lnTo>
                  <a:lnTo>
                    <a:pt x="292100" y="76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85900" y="323850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63500" y="0"/>
                  </a:moveTo>
                  <a:lnTo>
                    <a:pt x="50800" y="50800"/>
                  </a:lnTo>
                  <a:lnTo>
                    <a:pt x="38100" y="88900"/>
                  </a:lnTo>
                  <a:lnTo>
                    <a:pt x="12700" y="139700"/>
                  </a:lnTo>
                  <a:lnTo>
                    <a:pt x="0" y="177800"/>
                  </a:lnTo>
                  <a:lnTo>
                    <a:pt x="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549400" y="3073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  <a:close/>
                </a:path>
              </a:pathLst>
            </a:custGeom>
            <a:noFill/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89100" y="3048000"/>
              <a:ext cx="63501" cy="368301"/>
            </a:xfrm>
            <a:custGeom>
              <a:avLst/>
              <a:gdLst/>
              <a:ahLst/>
              <a:cxnLst/>
              <a:rect l="0" t="0" r="0" b="0"/>
              <a:pathLst>
                <a:path w="63501" h="368301">
                  <a:moveTo>
                    <a:pt x="63500" y="0"/>
                  </a:moveTo>
                  <a:lnTo>
                    <a:pt x="50800" y="38100"/>
                  </a:lnTo>
                  <a:lnTo>
                    <a:pt x="38100" y="76200"/>
                  </a:lnTo>
                  <a:lnTo>
                    <a:pt x="38100" y="139700"/>
                  </a:lnTo>
                  <a:lnTo>
                    <a:pt x="12700" y="190500"/>
                  </a:lnTo>
                  <a:lnTo>
                    <a:pt x="12700" y="254000"/>
                  </a:lnTo>
                  <a:lnTo>
                    <a:pt x="0" y="304800"/>
                  </a:lnTo>
                  <a:lnTo>
                    <a:pt x="0" y="330200"/>
                  </a:lnTo>
                  <a:lnTo>
                    <a:pt x="0" y="355600"/>
                  </a:lnTo>
                  <a:lnTo>
                    <a:pt x="12700" y="368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03400" y="3022600"/>
              <a:ext cx="76201" cy="457201"/>
            </a:xfrm>
            <a:custGeom>
              <a:avLst/>
              <a:gdLst/>
              <a:ahLst/>
              <a:cxnLst/>
              <a:rect l="0" t="0" r="0" b="0"/>
              <a:pathLst>
                <a:path w="76201" h="457201">
                  <a:moveTo>
                    <a:pt x="76200" y="0"/>
                  </a:moveTo>
                  <a:lnTo>
                    <a:pt x="63500" y="63500"/>
                  </a:lnTo>
                  <a:lnTo>
                    <a:pt x="50800" y="139700"/>
                  </a:lnTo>
                  <a:lnTo>
                    <a:pt x="25400" y="215900"/>
                  </a:lnTo>
                  <a:lnTo>
                    <a:pt x="12700" y="266700"/>
                  </a:lnTo>
                  <a:lnTo>
                    <a:pt x="0" y="330200"/>
                  </a:lnTo>
                  <a:lnTo>
                    <a:pt x="0" y="393700"/>
                  </a:lnTo>
                  <a:lnTo>
                    <a:pt x="0" y="419100"/>
                  </a:lnTo>
                  <a:lnTo>
                    <a:pt x="0" y="444500"/>
                  </a:lnTo>
                  <a:lnTo>
                    <a:pt x="12700" y="457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095500" y="3111500"/>
              <a:ext cx="114301" cy="381001"/>
            </a:xfrm>
            <a:custGeom>
              <a:avLst/>
              <a:gdLst/>
              <a:ahLst/>
              <a:cxnLst/>
              <a:rect l="0" t="0" r="0" b="0"/>
              <a:pathLst>
                <a:path w="114301" h="381001">
                  <a:moveTo>
                    <a:pt x="114300" y="0"/>
                  </a:moveTo>
                  <a:lnTo>
                    <a:pt x="101600" y="38100"/>
                  </a:lnTo>
                  <a:lnTo>
                    <a:pt x="88900" y="88900"/>
                  </a:lnTo>
                  <a:lnTo>
                    <a:pt x="76200" y="139700"/>
                  </a:lnTo>
                  <a:lnTo>
                    <a:pt x="50800" y="190500"/>
                  </a:lnTo>
                  <a:lnTo>
                    <a:pt x="38100" y="241300"/>
                  </a:lnTo>
                  <a:lnTo>
                    <a:pt x="25400" y="304800"/>
                  </a:lnTo>
                  <a:lnTo>
                    <a:pt x="12700" y="342900"/>
                  </a:lnTo>
                  <a:lnTo>
                    <a:pt x="0" y="368300"/>
                  </a:lnTo>
                  <a:lnTo>
                    <a:pt x="0" y="381000"/>
                  </a:lnTo>
                  <a:lnTo>
                    <a:pt x="0" y="381000"/>
                  </a:lnTo>
                  <a:lnTo>
                    <a:pt x="0" y="368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159000" y="3149600"/>
              <a:ext cx="266701" cy="330201"/>
            </a:xfrm>
            <a:custGeom>
              <a:avLst/>
              <a:gdLst/>
              <a:ahLst/>
              <a:cxnLst/>
              <a:rect l="0" t="0" r="0" b="0"/>
              <a:pathLst>
                <a:path w="266701" h="330201">
                  <a:moveTo>
                    <a:pt x="177800" y="0"/>
                  </a:moveTo>
                  <a:lnTo>
                    <a:pt x="177800" y="12700"/>
                  </a:lnTo>
                  <a:lnTo>
                    <a:pt x="139700" y="25400"/>
                  </a:lnTo>
                  <a:lnTo>
                    <a:pt x="114300" y="50800"/>
                  </a:lnTo>
                  <a:lnTo>
                    <a:pt x="76200" y="76200"/>
                  </a:lnTo>
                  <a:lnTo>
                    <a:pt x="25400" y="1016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12700" y="139700"/>
                  </a:lnTo>
                  <a:lnTo>
                    <a:pt x="38100" y="139700"/>
                  </a:lnTo>
                  <a:lnTo>
                    <a:pt x="76200" y="114300"/>
                  </a:lnTo>
                  <a:lnTo>
                    <a:pt x="139700" y="101600"/>
                  </a:lnTo>
                  <a:lnTo>
                    <a:pt x="177800" y="88900"/>
                  </a:lnTo>
                  <a:lnTo>
                    <a:pt x="215900" y="88900"/>
                  </a:lnTo>
                  <a:lnTo>
                    <a:pt x="241300" y="88900"/>
                  </a:lnTo>
                  <a:lnTo>
                    <a:pt x="254000" y="88900"/>
                  </a:lnTo>
                  <a:lnTo>
                    <a:pt x="266700" y="88900"/>
                  </a:lnTo>
                  <a:lnTo>
                    <a:pt x="266700" y="114300"/>
                  </a:lnTo>
                  <a:lnTo>
                    <a:pt x="266700" y="139700"/>
                  </a:lnTo>
                  <a:lnTo>
                    <a:pt x="254000" y="177800"/>
                  </a:lnTo>
                  <a:lnTo>
                    <a:pt x="254000" y="203200"/>
                  </a:lnTo>
                  <a:lnTo>
                    <a:pt x="241300" y="241300"/>
                  </a:lnTo>
                  <a:lnTo>
                    <a:pt x="241300" y="279400"/>
                  </a:lnTo>
                  <a:lnTo>
                    <a:pt x="254000" y="304800"/>
                  </a:lnTo>
                  <a:lnTo>
                    <a:pt x="254000" y="317500"/>
                  </a:lnTo>
                  <a:lnTo>
                    <a:pt x="266700" y="330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438400" y="31242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12700"/>
                  </a:lnTo>
                  <a:lnTo>
                    <a:pt x="0" y="25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489200" y="3187700"/>
              <a:ext cx="127001" cy="254001"/>
            </a:xfrm>
            <a:custGeom>
              <a:avLst/>
              <a:gdLst/>
              <a:ahLst/>
              <a:cxnLst/>
              <a:rect l="0" t="0" r="0" b="0"/>
              <a:pathLst>
                <a:path w="127001" h="254001">
                  <a:moveTo>
                    <a:pt x="114300" y="0"/>
                  </a:moveTo>
                  <a:lnTo>
                    <a:pt x="88900" y="12700"/>
                  </a:lnTo>
                  <a:lnTo>
                    <a:pt x="88900" y="38100"/>
                  </a:lnTo>
                  <a:lnTo>
                    <a:pt x="88900" y="63500"/>
                  </a:lnTo>
                  <a:lnTo>
                    <a:pt x="101600" y="101600"/>
                  </a:lnTo>
                  <a:lnTo>
                    <a:pt x="114300" y="139700"/>
                  </a:lnTo>
                  <a:lnTo>
                    <a:pt x="127000" y="177800"/>
                  </a:lnTo>
                  <a:lnTo>
                    <a:pt x="127000" y="203200"/>
                  </a:lnTo>
                  <a:lnTo>
                    <a:pt x="114300" y="228600"/>
                  </a:lnTo>
                  <a:lnTo>
                    <a:pt x="88900" y="241300"/>
                  </a:lnTo>
                  <a:lnTo>
                    <a:pt x="50800" y="254000"/>
                  </a:lnTo>
                  <a:lnTo>
                    <a:pt x="25400" y="254000"/>
                  </a:lnTo>
                  <a:lnTo>
                    <a:pt x="12700" y="241300"/>
                  </a:lnTo>
                  <a:lnTo>
                    <a:pt x="0" y="228600"/>
                  </a:lnTo>
                  <a:lnTo>
                    <a:pt x="0" y="228600"/>
                  </a:lnTo>
                  <a:lnTo>
                    <a:pt x="2540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717800" y="3162300"/>
              <a:ext cx="114301" cy="304801"/>
            </a:xfrm>
            <a:custGeom>
              <a:avLst/>
              <a:gdLst/>
              <a:ahLst/>
              <a:cxnLst/>
              <a:rect l="0" t="0" r="0" b="0"/>
              <a:pathLst>
                <a:path w="114301" h="304801">
                  <a:moveTo>
                    <a:pt x="114300" y="12700"/>
                  </a:moveTo>
                  <a:lnTo>
                    <a:pt x="63500" y="0"/>
                  </a:lnTo>
                  <a:lnTo>
                    <a:pt x="38100" y="12700"/>
                  </a:lnTo>
                  <a:lnTo>
                    <a:pt x="38100" y="38100"/>
                  </a:lnTo>
                  <a:lnTo>
                    <a:pt x="38100" y="63500"/>
                  </a:lnTo>
                  <a:lnTo>
                    <a:pt x="50800" y="101600"/>
                  </a:lnTo>
                  <a:lnTo>
                    <a:pt x="76200" y="152400"/>
                  </a:lnTo>
                  <a:lnTo>
                    <a:pt x="88900" y="190500"/>
                  </a:lnTo>
                  <a:lnTo>
                    <a:pt x="114300" y="241300"/>
                  </a:lnTo>
                  <a:lnTo>
                    <a:pt x="101600" y="266700"/>
                  </a:lnTo>
                  <a:lnTo>
                    <a:pt x="88900" y="279400"/>
                  </a:lnTo>
                  <a:lnTo>
                    <a:pt x="76200" y="292100"/>
                  </a:lnTo>
                  <a:lnTo>
                    <a:pt x="50800" y="292100"/>
                  </a:lnTo>
                  <a:lnTo>
                    <a:pt x="25400" y="304800"/>
                  </a:lnTo>
                  <a:lnTo>
                    <a:pt x="0" y="304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022600" y="2997200"/>
              <a:ext cx="266701" cy="622301"/>
            </a:xfrm>
            <a:custGeom>
              <a:avLst/>
              <a:gdLst/>
              <a:ahLst/>
              <a:cxnLst/>
              <a:rect l="0" t="0" r="0" b="0"/>
              <a:pathLst>
                <a:path w="266701" h="622301">
                  <a:moveTo>
                    <a:pt x="127000" y="0"/>
                  </a:moveTo>
                  <a:lnTo>
                    <a:pt x="127000" y="12700"/>
                  </a:lnTo>
                  <a:lnTo>
                    <a:pt x="114300" y="50800"/>
                  </a:lnTo>
                  <a:lnTo>
                    <a:pt x="88900" y="101600"/>
                  </a:lnTo>
                  <a:lnTo>
                    <a:pt x="76200" y="177800"/>
                  </a:lnTo>
                  <a:lnTo>
                    <a:pt x="63500" y="254000"/>
                  </a:lnTo>
                  <a:lnTo>
                    <a:pt x="25400" y="330200"/>
                  </a:lnTo>
                  <a:lnTo>
                    <a:pt x="12700" y="406400"/>
                  </a:lnTo>
                  <a:lnTo>
                    <a:pt x="0" y="457200"/>
                  </a:lnTo>
                  <a:lnTo>
                    <a:pt x="0" y="482600"/>
                  </a:lnTo>
                  <a:lnTo>
                    <a:pt x="12700" y="482600"/>
                  </a:lnTo>
                  <a:lnTo>
                    <a:pt x="25400" y="469900"/>
                  </a:lnTo>
                  <a:lnTo>
                    <a:pt x="63500" y="431800"/>
                  </a:lnTo>
                  <a:lnTo>
                    <a:pt x="88900" y="381000"/>
                  </a:lnTo>
                  <a:lnTo>
                    <a:pt x="127000" y="330200"/>
                  </a:lnTo>
                  <a:lnTo>
                    <a:pt x="152400" y="292100"/>
                  </a:lnTo>
                  <a:lnTo>
                    <a:pt x="177800" y="266700"/>
                  </a:lnTo>
                  <a:lnTo>
                    <a:pt x="177800" y="266700"/>
                  </a:lnTo>
                  <a:lnTo>
                    <a:pt x="177800" y="266700"/>
                  </a:lnTo>
                  <a:lnTo>
                    <a:pt x="177800" y="292100"/>
                  </a:lnTo>
                  <a:lnTo>
                    <a:pt x="177800" y="342900"/>
                  </a:lnTo>
                  <a:lnTo>
                    <a:pt x="165100" y="381000"/>
                  </a:lnTo>
                  <a:lnTo>
                    <a:pt x="165100" y="431800"/>
                  </a:lnTo>
                  <a:lnTo>
                    <a:pt x="165100" y="482600"/>
                  </a:lnTo>
                  <a:lnTo>
                    <a:pt x="165100" y="508000"/>
                  </a:lnTo>
                  <a:lnTo>
                    <a:pt x="177800" y="508000"/>
                  </a:lnTo>
                  <a:lnTo>
                    <a:pt x="190500" y="508000"/>
                  </a:lnTo>
                  <a:lnTo>
                    <a:pt x="215900" y="495300"/>
                  </a:lnTo>
                  <a:lnTo>
                    <a:pt x="228600" y="469900"/>
                  </a:lnTo>
                  <a:lnTo>
                    <a:pt x="241300" y="431800"/>
                  </a:lnTo>
                  <a:lnTo>
                    <a:pt x="254000" y="393700"/>
                  </a:lnTo>
                  <a:lnTo>
                    <a:pt x="266700" y="381000"/>
                  </a:lnTo>
                  <a:lnTo>
                    <a:pt x="266700" y="368300"/>
                  </a:lnTo>
                  <a:lnTo>
                    <a:pt x="266700" y="381000"/>
                  </a:lnTo>
                  <a:lnTo>
                    <a:pt x="266700" y="406400"/>
                  </a:lnTo>
                  <a:lnTo>
                    <a:pt x="254000" y="444500"/>
                  </a:lnTo>
                  <a:lnTo>
                    <a:pt x="254000" y="482600"/>
                  </a:lnTo>
                  <a:lnTo>
                    <a:pt x="254000" y="508000"/>
                  </a:lnTo>
                  <a:lnTo>
                    <a:pt x="241300" y="558800"/>
                  </a:lnTo>
                  <a:lnTo>
                    <a:pt x="241300" y="584200"/>
                  </a:lnTo>
                  <a:lnTo>
                    <a:pt x="241300" y="596900"/>
                  </a:lnTo>
                  <a:lnTo>
                    <a:pt x="241300" y="622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63900" y="3251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52800" y="3263900"/>
              <a:ext cx="203201" cy="406401"/>
            </a:xfrm>
            <a:custGeom>
              <a:avLst/>
              <a:gdLst/>
              <a:ahLst/>
              <a:cxnLst/>
              <a:rect l="0" t="0" r="0" b="0"/>
              <a:pathLst>
                <a:path w="203201" h="406401">
                  <a:moveTo>
                    <a:pt x="25400" y="114300"/>
                  </a:moveTo>
                  <a:lnTo>
                    <a:pt x="12700" y="165100"/>
                  </a:lnTo>
                  <a:lnTo>
                    <a:pt x="0" y="215900"/>
                  </a:lnTo>
                  <a:lnTo>
                    <a:pt x="0" y="254000"/>
                  </a:lnTo>
                  <a:lnTo>
                    <a:pt x="0" y="279400"/>
                  </a:lnTo>
                  <a:lnTo>
                    <a:pt x="0" y="266700"/>
                  </a:lnTo>
                  <a:lnTo>
                    <a:pt x="12700" y="254000"/>
                  </a:lnTo>
                  <a:lnTo>
                    <a:pt x="25400" y="215900"/>
                  </a:lnTo>
                  <a:lnTo>
                    <a:pt x="38100" y="177800"/>
                  </a:lnTo>
                  <a:lnTo>
                    <a:pt x="63500" y="127000"/>
                  </a:lnTo>
                  <a:lnTo>
                    <a:pt x="63500" y="101600"/>
                  </a:lnTo>
                  <a:lnTo>
                    <a:pt x="76200" y="88900"/>
                  </a:lnTo>
                  <a:lnTo>
                    <a:pt x="88900" y="88900"/>
                  </a:lnTo>
                  <a:lnTo>
                    <a:pt x="88900" y="101600"/>
                  </a:lnTo>
                  <a:lnTo>
                    <a:pt x="88900" y="127000"/>
                  </a:lnTo>
                  <a:lnTo>
                    <a:pt x="88900" y="152400"/>
                  </a:lnTo>
                  <a:lnTo>
                    <a:pt x="88900" y="203200"/>
                  </a:lnTo>
                  <a:lnTo>
                    <a:pt x="88900" y="241300"/>
                  </a:lnTo>
                  <a:lnTo>
                    <a:pt x="88900" y="254000"/>
                  </a:lnTo>
                  <a:lnTo>
                    <a:pt x="88900" y="266700"/>
                  </a:lnTo>
                  <a:lnTo>
                    <a:pt x="114300" y="254000"/>
                  </a:lnTo>
                  <a:lnTo>
                    <a:pt x="127000" y="241300"/>
                  </a:lnTo>
                  <a:lnTo>
                    <a:pt x="139700" y="203200"/>
                  </a:lnTo>
                  <a:lnTo>
                    <a:pt x="152400" y="152400"/>
                  </a:lnTo>
                  <a:lnTo>
                    <a:pt x="165100" y="101600"/>
                  </a:lnTo>
                  <a:lnTo>
                    <a:pt x="177800" y="63500"/>
                  </a:lnTo>
                  <a:lnTo>
                    <a:pt x="177800" y="25400"/>
                  </a:lnTo>
                  <a:lnTo>
                    <a:pt x="177800" y="12700"/>
                  </a:lnTo>
                  <a:lnTo>
                    <a:pt x="177800" y="0"/>
                  </a:lnTo>
                  <a:lnTo>
                    <a:pt x="190500" y="25400"/>
                  </a:lnTo>
                  <a:lnTo>
                    <a:pt x="190500" y="50800"/>
                  </a:lnTo>
                  <a:lnTo>
                    <a:pt x="190500" y="88900"/>
                  </a:lnTo>
                  <a:lnTo>
                    <a:pt x="190500" y="139700"/>
                  </a:lnTo>
                  <a:lnTo>
                    <a:pt x="203200" y="190500"/>
                  </a:lnTo>
                  <a:lnTo>
                    <a:pt x="203200" y="254000"/>
                  </a:lnTo>
                  <a:lnTo>
                    <a:pt x="203200" y="304800"/>
                  </a:lnTo>
                  <a:lnTo>
                    <a:pt x="203200" y="355600"/>
                  </a:lnTo>
                  <a:lnTo>
                    <a:pt x="203200" y="406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30300" y="3606800"/>
              <a:ext cx="876301" cy="88901"/>
            </a:xfrm>
            <a:custGeom>
              <a:avLst/>
              <a:gdLst/>
              <a:ahLst/>
              <a:cxnLst/>
              <a:rect l="0" t="0" r="0" b="0"/>
              <a:pathLst>
                <a:path w="876301" h="88901">
                  <a:moveTo>
                    <a:pt x="177800" y="12700"/>
                  </a:moveTo>
                  <a:lnTo>
                    <a:pt x="304800" y="12700"/>
                  </a:lnTo>
                  <a:lnTo>
                    <a:pt x="444500" y="12700"/>
                  </a:lnTo>
                  <a:lnTo>
                    <a:pt x="571500" y="12700"/>
                  </a:lnTo>
                  <a:lnTo>
                    <a:pt x="698500" y="25400"/>
                  </a:lnTo>
                  <a:lnTo>
                    <a:pt x="800100" y="50800"/>
                  </a:lnTo>
                  <a:lnTo>
                    <a:pt x="863600" y="76200"/>
                  </a:lnTo>
                  <a:lnTo>
                    <a:pt x="876300" y="76200"/>
                  </a:lnTo>
                  <a:lnTo>
                    <a:pt x="863600" y="76200"/>
                  </a:lnTo>
                  <a:lnTo>
                    <a:pt x="825500" y="63500"/>
                  </a:lnTo>
                  <a:lnTo>
                    <a:pt x="749300" y="50800"/>
                  </a:lnTo>
                  <a:lnTo>
                    <a:pt x="660400" y="25400"/>
                  </a:lnTo>
                  <a:lnTo>
                    <a:pt x="533400" y="12700"/>
                  </a:lnTo>
                  <a:lnTo>
                    <a:pt x="393700" y="0"/>
                  </a:lnTo>
                  <a:lnTo>
                    <a:pt x="266700" y="0"/>
                  </a:lnTo>
                  <a:lnTo>
                    <a:pt x="152400" y="12700"/>
                  </a:lnTo>
                  <a:lnTo>
                    <a:pt x="50800" y="12700"/>
                  </a:lnTo>
                  <a:lnTo>
                    <a:pt x="0" y="12700"/>
                  </a:lnTo>
                  <a:lnTo>
                    <a:pt x="25400" y="12700"/>
                  </a:lnTo>
                  <a:lnTo>
                    <a:pt x="76200" y="12700"/>
                  </a:lnTo>
                  <a:lnTo>
                    <a:pt x="165100" y="0"/>
                  </a:lnTo>
                  <a:lnTo>
                    <a:pt x="266700" y="0"/>
                  </a:lnTo>
                  <a:lnTo>
                    <a:pt x="381000" y="12700"/>
                  </a:lnTo>
                  <a:lnTo>
                    <a:pt x="482600" y="38100"/>
                  </a:lnTo>
                  <a:lnTo>
                    <a:pt x="584200" y="63500"/>
                  </a:lnTo>
                  <a:lnTo>
                    <a:pt x="660400" y="76200"/>
                  </a:lnTo>
                  <a:lnTo>
                    <a:pt x="723900" y="88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12900" y="3149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12700"/>
                  </a:lnTo>
                  <a:lnTo>
                    <a:pt x="0" y="25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14800" y="673100"/>
              <a:ext cx="1409701" cy="520701"/>
            </a:xfrm>
            <a:custGeom>
              <a:avLst/>
              <a:gdLst/>
              <a:ahLst/>
              <a:cxnLst/>
              <a:rect l="0" t="0" r="0" b="0"/>
              <a:pathLst>
                <a:path w="1409701" h="520701">
                  <a:moveTo>
                    <a:pt x="1320800" y="190500"/>
                  </a:moveTo>
                  <a:lnTo>
                    <a:pt x="1270000" y="152400"/>
                  </a:lnTo>
                  <a:lnTo>
                    <a:pt x="1155700" y="88900"/>
                  </a:lnTo>
                  <a:lnTo>
                    <a:pt x="1054100" y="50800"/>
                  </a:lnTo>
                  <a:lnTo>
                    <a:pt x="952500" y="12700"/>
                  </a:lnTo>
                  <a:lnTo>
                    <a:pt x="850900" y="0"/>
                  </a:lnTo>
                  <a:lnTo>
                    <a:pt x="736600" y="0"/>
                  </a:lnTo>
                  <a:lnTo>
                    <a:pt x="622300" y="0"/>
                  </a:lnTo>
                  <a:lnTo>
                    <a:pt x="495300" y="12700"/>
                  </a:lnTo>
                  <a:lnTo>
                    <a:pt x="381000" y="38100"/>
                  </a:lnTo>
                  <a:lnTo>
                    <a:pt x="292100" y="63500"/>
                  </a:lnTo>
                  <a:lnTo>
                    <a:pt x="203200" y="114300"/>
                  </a:lnTo>
                  <a:lnTo>
                    <a:pt x="114300" y="152400"/>
                  </a:lnTo>
                  <a:lnTo>
                    <a:pt x="63500" y="215900"/>
                  </a:lnTo>
                  <a:lnTo>
                    <a:pt x="25400" y="279400"/>
                  </a:lnTo>
                  <a:lnTo>
                    <a:pt x="0" y="304800"/>
                  </a:lnTo>
                  <a:lnTo>
                    <a:pt x="0" y="355600"/>
                  </a:lnTo>
                  <a:lnTo>
                    <a:pt x="25400" y="393700"/>
                  </a:lnTo>
                  <a:lnTo>
                    <a:pt x="50800" y="419100"/>
                  </a:lnTo>
                  <a:lnTo>
                    <a:pt x="101600" y="457200"/>
                  </a:lnTo>
                  <a:lnTo>
                    <a:pt x="165100" y="469900"/>
                  </a:lnTo>
                  <a:lnTo>
                    <a:pt x="241300" y="482600"/>
                  </a:lnTo>
                  <a:lnTo>
                    <a:pt x="330200" y="508000"/>
                  </a:lnTo>
                  <a:lnTo>
                    <a:pt x="431800" y="520700"/>
                  </a:lnTo>
                  <a:lnTo>
                    <a:pt x="533400" y="520700"/>
                  </a:lnTo>
                  <a:lnTo>
                    <a:pt x="647700" y="520700"/>
                  </a:lnTo>
                  <a:lnTo>
                    <a:pt x="749300" y="520700"/>
                  </a:lnTo>
                  <a:lnTo>
                    <a:pt x="863600" y="508000"/>
                  </a:lnTo>
                  <a:lnTo>
                    <a:pt x="952500" y="495300"/>
                  </a:lnTo>
                  <a:lnTo>
                    <a:pt x="1041400" y="482600"/>
                  </a:lnTo>
                  <a:lnTo>
                    <a:pt x="1130300" y="469900"/>
                  </a:lnTo>
                  <a:lnTo>
                    <a:pt x="1206500" y="457200"/>
                  </a:lnTo>
                  <a:lnTo>
                    <a:pt x="1282700" y="419100"/>
                  </a:lnTo>
                  <a:lnTo>
                    <a:pt x="1333500" y="393700"/>
                  </a:lnTo>
                  <a:lnTo>
                    <a:pt x="1371600" y="368300"/>
                  </a:lnTo>
                  <a:lnTo>
                    <a:pt x="1397000" y="330200"/>
                  </a:lnTo>
                  <a:lnTo>
                    <a:pt x="1409700" y="304800"/>
                  </a:lnTo>
                  <a:lnTo>
                    <a:pt x="1409700" y="266700"/>
                  </a:lnTo>
                  <a:lnTo>
                    <a:pt x="1397000" y="228600"/>
                  </a:lnTo>
                  <a:lnTo>
                    <a:pt x="1371600" y="190500"/>
                  </a:lnTo>
                  <a:lnTo>
                    <a:pt x="1320800" y="152400"/>
                  </a:lnTo>
                  <a:lnTo>
                    <a:pt x="1257300" y="127000"/>
                  </a:lnTo>
                  <a:lnTo>
                    <a:pt x="1193800" y="88900"/>
                  </a:lnTo>
                  <a:lnTo>
                    <a:pt x="1104900" y="76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08600" y="304800"/>
              <a:ext cx="2489201" cy="990601"/>
            </a:xfrm>
            <a:custGeom>
              <a:avLst/>
              <a:gdLst/>
              <a:ahLst/>
              <a:cxnLst/>
              <a:rect l="0" t="0" r="0" b="0"/>
              <a:pathLst>
                <a:path w="2489201" h="990601">
                  <a:moveTo>
                    <a:pt x="0" y="279400"/>
                  </a:moveTo>
                  <a:lnTo>
                    <a:pt x="38100" y="241300"/>
                  </a:lnTo>
                  <a:lnTo>
                    <a:pt x="88900" y="190500"/>
                  </a:lnTo>
                  <a:lnTo>
                    <a:pt x="152400" y="152400"/>
                  </a:lnTo>
                  <a:lnTo>
                    <a:pt x="215900" y="101600"/>
                  </a:lnTo>
                  <a:lnTo>
                    <a:pt x="304800" y="76200"/>
                  </a:lnTo>
                  <a:lnTo>
                    <a:pt x="393700" y="38100"/>
                  </a:lnTo>
                  <a:lnTo>
                    <a:pt x="482600" y="12700"/>
                  </a:lnTo>
                  <a:lnTo>
                    <a:pt x="571500" y="12700"/>
                  </a:lnTo>
                  <a:lnTo>
                    <a:pt x="660400" y="0"/>
                  </a:lnTo>
                  <a:lnTo>
                    <a:pt x="749300" y="12700"/>
                  </a:lnTo>
                  <a:lnTo>
                    <a:pt x="850900" y="25400"/>
                  </a:lnTo>
                  <a:lnTo>
                    <a:pt x="952500" y="63500"/>
                  </a:lnTo>
                  <a:lnTo>
                    <a:pt x="1054100" y="101600"/>
                  </a:lnTo>
                  <a:lnTo>
                    <a:pt x="1143000" y="152400"/>
                  </a:lnTo>
                  <a:lnTo>
                    <a:pt x="1244600" y="215900"/>
                  </a:lnTo>
                  <a:lnTo>
                    <a:pt x="1333500" y="266700"/>
                  </a:lnTo>
                  <a:lnTo>
                    <a:pt x="1409700" y="317500"/>
                  </a:lnTo>
                  <a:lnTo>
                    <a:pt x="1473200" y="368300"/>
                  </a:lnTo>
                  <a:lnTo>
                    <a:pt x="1511300" y="406400"/>
                  </a:lnTo>
                  <a:lnTo>
                    <a:pt x="1549400" y="431800"/>
                  </a:lnTo>
                  <a:lnTo>
                    <a:pt x="1574800" y="444500"/>
                  </a:lnTo>
                  <a:lnTo>
                    <a:pt x="1600200" y="457200"/>
                  </a:lnTo>
                  <a:lnTo>
                    <a:pt x="1625600" y="469900"/>
                  </a:lnTo>
                  <a:lnTo>
                    <a:pt x="1638300" y="482600"/>
                  </a:lnTo>
                  <a:lnTo>
                    <a:pt x="1651000" y="482600"/>
                  </a:lnTo>
                  <a:lnTo>
                    <a:pt x="1689100" y="495300"/>
                  </a:lnTo>
                  <a:lnTo>
                    <a:pt x="1701800" y="495300"/>
                  </a:lnTo>
                  <a:lnTo>
                    <a:pt x="1701800" y="482600"/>
                  </a:lnTo>
                  <a:lnTo>
                    <a:pt x="1689100" y="469900"/>
                  </a:lnTo>
                  <a:lnTo>
                    <a:pt x="1651000" y="457200"/>
                  </a:lnTo>
                  <a:lnTo>
                    <a:pt x="1600200" y="444500"/>
                  </a:lnTo>
                  <a:lnTo>
                    <a:pt x="1536700" y="431800"/>
                  </a:lnTo>
                  <a:lnTo>
                    <a:pt x="1447800" y="431800"/>
                  </a:lnTo>
                  <a:lnTo>
                    <a:pt x="1358900" y="419100"/>
                  </a:lnTo>
                  <a:lnTo>
                    <a:pt x="1257300" y="431800"/>
                  </a:lnTo>
                  <a:lnTo>
                    <a:pt x="1155700" y="431800"/>
                  </a:lnTo>
                  <a:lnTo>
                    <a:pt x="1054100" y="457200"/>
                  </a:lnTo>
                  <a:lnTo>
                    <a:pt x="990600" y="495300"/>
                  </a:lnTo>
                  <a:lnTo>
                    <a:pt x="914400" y="520700"/>
                  </a:lnTo>
                  <a:lnTo>
                    <a:pt x="876300" y="571500"/>
                  </a:lnTo>
                  <a:lnTo>
                    <a:pt x="838200" y="609600"/>
                  </a:lnTo>
                  <a:lnTo>
                    <a:pt x="838200" y="660400"/>
                  </a:lnTo>
                  <a:lnTo>
                    <a:pt x="838200" y="698500"/>
                  </a:lnTo>
                  <a:lnTo>
                    <a:pt x="876300" y="736600"/>
                  </a:lnTo>
                  <a:lnTo>
                    <a:pt x="901700" y="787400"/>
                  </a:lnTo>
                  <a:lnTo>
                    <a:pt x="965200" y="825500"/>
                  </a:lnTo>
                  <a:lnTo>
                    <a:pt x="1028700" y="850900"/>
                  </a:lnTo>
                  <a:lnTo>
                    <a:pt x="1117600" y="889000"/>
                  </a:lnTo>
                  <a:lnTo>
                    <a:pt x="1206500" y="914400"/>
                  </a:lnTo>
                  <a:lnTo>
                    <a:pt x="1308100" y="939800"/>
                  </a:lnTo>
                  <a:lnTo>
                    <a:pt x="1409700" y="965200"/>
                  </a:lnTo>
                  <a:lnTo>
                    <a:pt x="1524000" y="977900"/>
                  </a:lnTo>
                  <a:lnTo>
                    <a:pt x="1625600" y="990600"/>
                  </a:lnTo>
                  <a:lnTo>
                    <a:pt x="1739900" y="990600"/>
                  </a:lnTo>
                  <a:lnTo>
                    <a:pt x="1841500" y="990600"/>
                  </a:lnTo>
                  <a:lnTo>
                    <a:pt x="1943100" y="990600"/>
                  </a:lnTo>
                  <a:lnTo>
                    <a:pt x="2044700" y="990600"/>
                  </a:lnTo>
                  <a:lnTo>
                    <a:pt x="2146300" y="977900"/>
                  </a:lnTo>
                  <a:lnTo>
                    <a:pt x="2222500" y="977900"/>
                  </a:lnTo>
                  <a:lnTo>
                    <a:pt x="2298700" y="952500"/>
                  </a:lnTo>
                  <a:lnTo>
                    <a:pt x="2362200" y="927100"/>
                  </a:lnTo>
                  <a:lnTo>
                    <a:pt x="2413000" y="914400"/>
                  </a:lnTo>
                  <a:lnTo>
                    <a:pt x="2438400" y="889000"/>
                  </a:lnTo>
                  <a:lnTo>
                    <a:pt x="2476500" y="850900"/>
                  </a:lnTo>
                  <a:lnTo>
                    <a:pt x="2489200" y="825500"/>
                  </a:lnTo>
                  <a:lnTo>
                    <a:pt x="2489200" y="787400"/>
                  </a:lnTo>
                  <a:lnTo>
                    <a:pt x="2476500" y="749300"/>
                  </a:lnTo>
                  <a:lnTo>
                    <a:pt x="2463800" y="698500"/>
                  </a:lnTo>
                  <a:lnTo>
                    <a:pt x="2438400" y="660400"/>
                  </a:lnTo>
                  <a:lnTo>
                    <a:pt x="2387600" y="609600"/>
                  </a:lnTo>
                  <a:lnTo>
                    <a:pt x="2336800" y="558800"/>
                  </a:lnTo>
                  <a:lnTo>
                    <a:pt x="2260600" y="520700"/>
                  </a:lnTo>
                  <a:lnTo>
                    <a:pt x="2184400" y="482600"/>
                  </a:lnTo>
                  <a:lnTo>
                    <a:pt x="2095500" y="444500"/>
                  </a:lnTo>
                  <a:lnTo>
                    <a:pt x="2006600" y="419100"/>
                  </a:lnTo>
                  <a:lnTo>
                    <a:pt x="1892300" y="406400"/>
                  </a:lnTo>
                  <a:lnTo>
                    <a:pt x="1790700" y="406400"/>
                  </a:lnTo>
                  <a:lnTo>
                    <a:pt x="1676400" y="406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40200" y="3289300"/>
              <a:ext cx="139701" cy="355601"/>
            </a:xfrm>
            <a:custGeom>
              <a:avLst/>
              <a:gdLst/>
              <a:ahLst/>
              <a:cxnLst/>
              <a:rect l="0" t="0" r="0" b="0"/>
              <a:pathLst>
                <a:path w="139701" h="355601">
                  <a:moveTo>
                    <a:pt x="114300" y="50800"/>
                  </a:moveTo>
                  <a:lnTo>
                    <a:pt x="114300" y="38100"/>
                  </a:lnTo>
                  <a:lnTo>
                    <a:pt x="114300" y="25400"/>
                  </a:lnTo>
                  <a:lnTo>
                    <a:pt x="101600" y="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38100" y="127000"/>
                  </a:lnTo>
                  <a:lnTo>
                    <a:pt x="50800" y="152400"/>
                  </a:lnTo>
                  <a:lnTo>
                    <a:pt x="88900" y="190500"/>
                  </a:lnTo>
                  <a:lnTo>
                    <a:pt x="101600" y="228600"/>
                  </a:lnTo>
                  <a:lnTo>
                    <a:pt x="114300" y="266700"/>
                  </a:lnTo>
                  <a:lnTo>
                    <a:pt x="114300" y="304800"/>
                  </a:lnTo>
                  <a:lnTo>
                    <a:pt x="114300" y="330200"/>
                  </a:lnTo>
                  <a:lnTo>
                    <a:pt x="114300" y="342900"/>
                  </a:lnTo>
                  <a:lnTo>
                    <a:pt x="114300" y="355600"/>
                  </a:lnTo>
                  <a:lnTo>
                    <a:pt x="127000" y="342900"/>
                  </a:lnTo>
                  <a:lnTo>
                    <a:pt x="139700" y="330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178300" y="3302000"/>
              <a:ext cx="190501" cy="317501"/>
            </a:xfrm>
            <a:custGeom>
              <a:avLst/>
              <a:gdLst/>
              <a:ahLst/>
              <a:cxnLst/>
              <a:rect l="0" t="0" r="0" b="0"/>
              <a:pathLst>
                <a:path w="190501" h="317501">
                  <a:moveTo>
                    <a:pt x="63500" y="50800"/>
                  </a:moveTo>
                  <a:lnTo>
                    <a:pt x="76200" y="38100"/>
                  </a:lnTo>
                  <a:lnTo>
                    <a:pt x="76200" y="25400"/>
                  </a:lnTo>
                  <a:lnTo>
                    <a:pt x="101600" y="1270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65100" y="0"/>
                  </a:lnTo>
                  <a:lnTo>
                    <a:pt x="177800" y="25400"/>
                  </a:lnTo>
                  <a:lnTo>
                    <a:pt x="190500" y="38100"/>
                  </a:lnTo>
                  <a:lnTo>
                    <a:pt x="190500" y="63500"/>
                  </a:lnTo>
                  <a:lnTo>
                    <a:pt x="177800" y="88900"/>
                  </a:lnTo>
                  <a:lnTo>
                    <a:pt x="165100" y="114300"/>
                  </a:lnTo>
                  <a:lnTo>
                    <a:pt x="165100" y="139700"/>
                  </a:lnTo>
                  <a:lnTo>
                    <a:pt x="139700" y="177800"/>
                  </a:lnTo>
                  <a:lnTo>
                    <a:pt x="127000" y="203200"/>
                  </a:lnTo>
                  <a:lnTo>
                    <a:pt x="114300" y="228600"/>
                  </a:lnTo>
                  <a:lnTo>
                    <a:pt x="88900" y="266700"/>
                  </a:lnTo>
                  <a:lnTo>
                    <a:pt x="76200" y="279400"/>
                  </a:lnTo>
                  <a:lnTo>
                    <a:pt x="76200" y="292100"/>
                  </a:lnTo>
                  <a:lnTo>
                    <a:pt x="63500" y="317500"/>
                  </a:lnTo>
                  <a:lnTo>
                    <a:pt x="63500" y="317500"/>
                  </a:lnTo>
                  <a:lnTo>
                    <a:pt x="76200" y="317500"/>
                  </a:lnTo>
                  <a:lnTo>
                    <a:pt x="76200" y="304800"/>
                  </a:lnTo>
                  <a:lnTo>
                    <a:pt x="76200" y="292100"/>
                  </a:lnTo>
                  <a:lnTo>
                    <a:pt x="101600" y="279400"/>
                  </a:lnTo>
                  <a:lnTo>
                    <a:pt x="114300" y="254000"/>
                  </a:lnTo>
                  <a:lnTo>
                    <a:pt x="114300" y="215900"/>
                  </a:lnTo>
                  <a:lnTo>
                    <a:pt x="127000" y="177800"/>
                  </a:lnTo>
                  <a:lnTo>
                    <a:pt x="139700" y="152400"/>
                  </a:lnTo>
                  <a:lnTo>
                    <a:pt x="139700" y="127000"/>
                  </a:lnTo>
                  <a:lnTo>
                    <a:pt x="139700" y="114300"/>
                  </a:lnTo>
                  <a:lnTo>
                    <a:pt x="139700" y="114300"/>
                  </a:lnTo>
                  <a:lnTo>
                    <a:pt x="127000" y="127000"/>
                  </a:lnTo>
                  <a:lnTo>
                    <a:pt x="114300" y="139700"/>
                  </a:lnTo>
                  <a:lnTo>
                    <a:pt x="114300" y="177800"/>
                  </a:lnTo>
                  <a:lnTo>
                    <a:pt x="88900" y="190500"/>
                  </a:lnTo>
                  <a:lnTo>
                    <a:pt x="88900" y="203200"/>
                  </a:lnTo>
                  <a:lnTo>
                    <a:pt x="88900" y="203200"/>
                  </a:lnTo>
                  <a:lnTo>
                    <a:pt x="101600" y="177800"/>
                  </a:lnTo>
                  <a:lnTo>
                    <a:pt x="114300" y="165100"/>
                  </a:lnTo>
                  <a:lnTo>
                    <a:pt x="114300" y="127000"/>
                  </a:lnTo>
                  <a:lnTo>
                    <a:pt x="127000" y="114300"/>
                  </a:lnTo>
                  <a:lnTo>
                    <a:pt x="127000" y="88900"/>
                  </a:lnTo>
                  <a:lnTo>
                    <a:pt x="127000" y="76200"/>
                  </a:lnTo>
                  <a:lnTo>
                    <a:pt x="114300" y="76200"/>
                  </a:lnTo>
                  <a:lnTo>
                    <a:pt x="114300" y="88900"/>
                  </a:lnTo>
                  <a:lnTo>
                    <a:pt x="101600" y="114300"/>
                  </a:lnTo>
                  <a:lnTo>
                    <a:pt x="101600" y="139700"/>
                  </a:lnTo>
                  <a:lnTo>
                    <a:pt x="101600" y="152400"/>
                  </a:lnTo>
                  <a:lnTo>
                    <a:pt x="88900" y="177800"/>
                  </a:lnTo>
                  <a:lnTo>
                    <a:pt x="88900" y="177800"/>
                  </a:lnTo>
                  <a:lnTo>
                    <a:pt x="88900" y="177800"/>
                  </a:lnTo>
                  <a:lnTo>
                    <a:pt x="76200" y="165100"/>
                  </a:lnTo>
                  <a:lnTo>
                    <a:pt x="63500" y="152400"/>
                  </a:lnTo>
                  <a:lnTo>
                    <a:pt x="50800" y="139700"/>
                  </a:lnTo>
                  <a:lnTo>
                    <a:pt x="38100" y="114300"/>
                  </a:lnTo>
                  <a:lnTo>
                    <a:pt x="25400" y="101600"/>
                  </a:lnTo>
                  <a:lnTo>
                    <a:pt x="12700" y="889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12700" y="101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495800" y="3352800"/>
              <a:ext cx="152401" cy="330201"/>
            </a:xfrm>
            <a:custGeom>
              <a:avLst/>
              <a:gdLst/>
              <a:ahLst/>
              <a:cxnLst/>
              <a:rect l="0" t="0" r="0" b="0"/>
              <a:pathLst>
                <a:path w="152401" h="330201">
                  <a:moveTo>
                    <a:pt x="76200" y="38100"/>
                  </a:moveTo>
                  <a:lnTo>
                    <a:pt x="76200" y="50800"/>
                  </a:lnTo>
                  <a:lnTo>
                    <a:pt x="76200" y="63500"/>
                  </a:lnTo>
                  <a:lnTo>
                    <a:pt x="88900" y="635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88900" y="63500"/>
                  </a:lnTo>
                  <a:lnTo>
                    <a:pt x="88900" y="63500"/>
                  </a:lnTo>
                  <a:lnTo>
                    <a:pt x="88900" y="5080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508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25400" y="203200"/>
                  </a:lnTo>
                  <a:lnTo>
                    <a:pt x="38100" y="228600"/>
                  </a:lnTo>
                  <a:lnTo>
                    <a:pt x="63500" y="254000"/>
                  </a:lnTo>
                  <a:lnTo>
                    <a:pt x="76200" y="279400"/>
                  </a:lnTo>
                  <a:lnTo>
                    <a:pt x="88900" y="304800"/>
                  </a:lnTo>
                  <a:lnTo>
                    <a:pt x="101600" y="317500"/>
                  </a:lnTo>
                  <a:lnTo>
                    <a:pt x="127000" y="330200"/>
                  </a:lnTo>
                  <a:lnTo>
                    <a:pt x="127000" y="330200"/>
                  </a:lnTo>
                  <a:lnTo>
                    <a:pt x="139700" y="317500"/>
                  </a:lnTo>
                  <a:lnTo>
                    <a:pt x="152400" y="3048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508500" y="3340100"/>
              <a:ext cx="228601" cy="304801"/>
            </a:xfrm>
            <a:custGeom>
              <a:avLst/>
              <a:gdLst/>
              <a:ahLst/>
              <a:cxnLst/>
              <a:rect l="0" t="0" r="0" b="0"/>
              <a:pathLst>
                <a:path w="228601" h="304801">
                  <a:moveTo>
                    <a:pt x="76200" y="76200"/>
                  </a:moveTo>
                  <a:lnTo>
                    <a:pt x="76200" y="76200"/>
                  </a:lnTo>
                  <a:lnTo>
                    <a:pt x="88900" y="38100"/>
                  </a:lnTo>
                  <a:lnTo>
                    <a:pt x="114300" y="254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65100" y="0"/>
                  </a:lnTo>
                  <a:lnTo>
                    <a:pt x="190500" y="0"/>
                  </a:lnTo>
                  <a:lnTo>
                    <a:pt x="203200" y="12700"/>
                  </a:lnTo>
                  <a:lnTo>
                    <a:pt x="228600" y="12700"/>
                  </a:lnTo>
                  <a:lnTo>
                    <a:pt x="228600" y="38100"/>
                  </a:lnTo>
                  <a:lnTo>
                    <a:pt x="228600" y="63500"/>
                  </a:lnTo>
                  <a:lnTo>
                    <a:pt x="215900" y="76200"/>
                  </a:lnTo>
                  <a:lnTo>
                    <a:pt x="203200" y="101600"/>
                  </a:lnTo>
                  <a:lnTo>
                    <a:pt x="190500" y="139700"/>
                  </a:lnTo>
                  <a:lnTo>
                    <a:pt x="165100" y="165100"/>
                  </a:lnTo>
                  <a:lnTo>
                    <a:pt x="152400" y="190500"/>
                  </a:lnTo>
                  <a:lnTo>
                    <a:pt x="139700" y="228600"/>
                  </a:lnTo>
                  <a:lnTo>
                    <a:pt x="114300" y="254000"/>
                  </a:lnTo>
                  <a:lnTo>
                    <a:pt x="101600" y="266700"/>
                  </a:lnTo>
                  <a:lnTo>
                    <a:pt x="88900" y="279400"/>
                  </a:lnTo>
                  <a:lnTo>
                    <a:pt x="76200" y="292100"/>
                  </a:lnTo>
                  <a:lnTo>
                    <a:pt x="76200" y="304800"/>
                  </a:lnTo>
                  <a:lnTo>
                    <a:pt x="76200" y="292100"/>
                  </a:lnTo>
                  <a:lnTo>
                    <a:pt x="76200" y="279400"/>
                  </a:lnTo>
                  <a:lnTo>
                    <a:pt x="88900" y="266700"/>
                  </a:lnTo>
                  <a:lnTo>
                    <a:pt x="101600" y="241300"/>
                  </a:lnTo>
                  <a:lnTo>
                    <a:pt x="114300" y="215900"/>
                  </a:lnTo>
                  <a:lnTo>
                    <a:pt x="114300" y="177800"/>
                  </a:lnTo>
                  <a:lnTo>
                    <a:pt x="114300" y="152400"/>
                  </a:lnTo>
                  <a:lnTo>
                    <a:pt x="127000" y="139700"/>
                  </a:lnTo>
                  <a:lnTo>
                    <a:pt x="114300" y="127000"/>
                  </a:lnTo>
                  <a:lnTo>
                    <a:pt x="114300" y="127000"/>
                  </a:lnTo>
                  <a:lnTo>
                    <a:pt x="101600" y="139700"/>
                  </a:lnTo>
                  <a:lnTo>
                    <a:pt x="88900" y="152400"/>
                  </a:lnTo>
                  <a:lnTo>
                    <a:pt x="76200" y="165100"/>
                  </a:lnTo>
                  <a:lnTo>
                    <a:pt x="63500" y="177800"/>
                  </a:lnTo>
                  <a:lnTo>
                    <a:pt x="50800" y="190500"/>
                  </a:lnTo>
                  <a:lnTo>
                    <a:pt x="50800" y="177800"/>
                  </a:lnTo>
                  <a:lnTo>
                    <a:pt x="50800" y="165100"/>
                  </a:lnTo>
                  <a:lnTo>
                    <a:pt x="50800" y="152400"/>
                  </a:lnTo>
                  <a:lnTo>
                    <a:pt x="50800" y="139700"/>
                  </a:lnTo>
                  <a:lnTo>
                    <a:pt x="50800" y="114300"/>
                  </a:lnTo>
                  <a:lnTo>
                    <a:pt x="50800" y="101600"/>
                  </a:lnTo>
                  <a:lnTo>
                    <a:pt x="38100" y="101600"/>
                  </a:lnTo>
                  <a:lnTo>
                    <a:pt x="25400" y="1143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229100" y="3898900"/>
              <a:ext cx="368301" cy="330201"/>
            </a:xfrm>
            <a:custGeom>
              <a:avLst/>
              <a:gdLst/>
              <a:ahLst/>
              <a:cxnLst/>
              <a:rect l="0" t="0" r="0" b="0"/>
              <a:pathLst>
                <a:path w="368301" h="330201">
                  <a:moveTo>
                    <a:pt x="0" y="0"/>
                  </a:moveTo>
                  <a:lnTo>
                    <a:pt x="0" y="38100"/>
                  </a:lnTo>
                  <a:lnTo>
                    <a:pt x="12700" y="88900"/>
                  </a:lnTo>
                  <a:lnTo>
                    <a:pt x="25400" y="127000"/>
                  </a:lnTo>
                  <a:lnTo>
                    <a:pt x="38100" y="165100"/>
                  </a:lnTo>
                  <a:lnTo>
                    <a:pt x="63500" y="203200"/>
                  </a:lnTo>
                  <a:lnTo>
                    <a:pt x="88900" y="254000"/>
                  </a:lnTo>
                  <a:lnTo>
                    <a:pt x="127000" y="292100"/>
                  </a:lnTo>
                  <a:lnTo>
                    <a:pt x="177800" y="304800"/>
                  </a:lnTo>
                  <a:lnTo>
                    <a:pt x="215900" y="330200"/>
                  </a:lnTo>
                  <a:lnTo>
                    <a:pt x="266700" y="317500"/>
                  </a:lnTo>
                  <a:lnTo>
                    <a:pt x="292100" y="304800"/>
                  </a:lnTo>
                  <a:lnTo>
                    <a:pt x="330200" y="292100"/>
                  </a:lnTo>
                  <a:lnTo>
                    <a:pt x="355600" y="266700"/>
                  </a:lnTo>
                  <a:lnTo>
                    <a:pt x="355600" y="241300"/>
                  </a:lnTo>
                  <a:lnTo>
                    <a:pt x="368300" y="215900"/>
                  </a:lnTo>
                  <a:lnTo>
                    <a:pt x="368300" y="190500"/>
                  </a:lnTo>
                  <a:lnTo>
                    <a:pt x="368300" y="177800"/>
                  </a:lnTo>
                  <a:lnTo>
                    <a:pt x="368300" y="152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975100" y="3022600"/>
              <a:ext cx="1028701" cy="1536701"/>
            </a:xfrm>
            <a:custGeom>
              <a:avLst/>
              <a:gdLst/>
              <a:ahLst/>
              <a:cxnLst/>
              <a:rect l="0" t="0" r="0" b="0"/>
              <a:pathLst>
                <a:path w="1028701" h="1536701">
                  <a:moveTo>
                    <a:pt x="647700" y="63500"/>
                  </a:moveTo>
                  <a:lnTo>
                    <a:pt x="596900" y="38100"/>
                  </a:lnTo>
                  <a:lnTo>
                    <a:pt x="533400" y="25400"/>
                  </a:lnTo>
                  <a:lnTo>
                    <a:pt x="469900" y="0"/>
                  </a:lnTo>
                  <a:lnTo>
                    <a:pt x="406400" y="12700"/>
                  </a:lnTo>
                  <a:lnTo>
                    <a:pt x="342900" y="25400"/>
                  </a:lnTo>
                  <a:lnTo>
                    <a:pt x="279400" y="63500"/>
                  </a:lnTo>
                  <a:lnTo>
                    <a:pt x="215900" y="88900"/>
                  </a:lnTo>
                  <a:lnTo>
                    <a:pt x="152400" y="152400"/>
                  </a:lnTo>
                  <a:lnTo>
                    <a:pt x="101600" y="203200"/>
                  </a:lnTo>
                  <a:lnTo>
                    <a:pt x="63500" y="266700"/>
                  </a:lnTo>
                  <a:lnTo>
                    <a:pt x="38100" y="330200"/>
                  </a:lnTo>
                  <a:lnTo>
                    <a:pt x="12700" y="419100"/>
                  </a:lnTo>
                  <a:lnTo>
                    <a:pt x="12700" y="495300"/>
                  </a:lnTo>
                  <a:lnTo>
                    <a:pt x="0" y="584200"/>
                  </a:lnTo>
                  <a:lnTo>
                    <a:pt x="12700" y="660400"/>
                  </a:lnTo>
                  <a:lnTo>
                    <a:pt x="12700" y="749300"/>
                  </a:lnTo>
                  <a:lnTo>
                    <a:pt x="38100" y="838200"/>
                  </a:lnTo>
                  <a:lnTo>
                    <a:pt x="50800" y="927100"/>
                  </a:lnTo>
                  <a:lnTo>
                    <a:pt x="88900" y="1028700"/>
                  </a:lnTo>
                  <a:lnTo>
                    <a:pt x="127000" y="1117600"/>
                  </a:lnTo>
                  <a:lnTo>
                    <a:pt x="165100" y="1193800"/>
                  </a:lnTo>
                  <a:lnTo>
                    <a:pt x="203200" y="1270000"/>
                  </a:lnTo>
                  <a:lnTo>
                    <a:pt x="254000" y="1333500"/>
                  </a:lnTo>
                  <a:lnTo>
                    <a:pt x="317500" y="1397000"/>
                  </a:lnTo>
                  <a:lnTo>
                    <a:pt x="381000" y="1447800"/>
                  </a:lnTo>
                  <a:lnTo>
                    <a:pt x="444500" y="1485900"/>
                  </a:lnTo>
                  <a:lnTo>
                    <a:pt x="508000" y="1524000"/>
                  </a:lnTo>
                  <a:lnTo>
                    <a:pt x="571500" y="1536700"/>
                  </a:lnTo>
                  <a:lnTo>
                    <a:pt x="647700" y="1536700"/>
                  </a:lnTo>
                  <a:lnTo>
                    <a:pt x="698500" y="1536700"/>
                  </a:lnTo>
                  <a:lnTo>
                    <a:pt x="749300" y="1498600"/>
                  </a:lnTo>
                  <a:lnTo>
                    <a:pt x="800100" y="1473200"/>
                  </a:lnTo>
                  <a:lnTo>
                    <a:pt x="850900" y="1422400"/>
                  </a:lnTo>
                  <a:lnTo>
                    <a:pt x="889000" y="1358900"/>
                  </a:lnTo>
                  <a:lnTo>
                    <a:pt x="914400" y="1295400"/>
                  </a:lnTo>
                  <a:lnTo>
                    <a:pt x="952500" y="1219200"/>
                  </a:lnTo>
                  <a:lnTo>
                    <a:pt x="977900" y="1143000"/>
                  </a:lnTo>
                  <a:lnTo>
                    <a:pt x="1003300" y="1054100"/>
                  </a:lnTo>
                  <a:lnTo>
                    <a:pt x="1003300" y="965200"/>
                  </a:lnTo>
                  <a:lnTo>
                    <a:pt x="1016000" y="876300"/>
                  </a:lnTo>
                  <a:lnTo>
                    <a:pt x="1028700" y="800100"/>
                  </a:lnTo>
                  <a:lnTo>
                    <a:pt x="1016000" y="711200"/>
                  </a:lnTo>
                  <a:lnTo>
                    <a:pt x="1003300" y="635000"/>
                  </a:lnTo>
                  <a:lnTo>
                    <a:pt x="1003300" y="546100"/>
                  </a:lnTo>
                  <a:lnTo>
                    <a:pt x="977900" y="469900"/>
                  </a:lnTo>
                  <a:lnTo>
                    <a:pt x="939800" y="393700"/>
                  </a:lnTo>
                  <a:lnTo>
                    <a:pt x="914400" y="330200"/>
                  </a:lnTo>
                  <a:lnTo>
                    <a:pt x="876300" y="266700"/>
                  </a:lnTo>
                  <a:lnTo>
                    <a:pt x="838200" y="215900"/>
                  </a:lnTo>
                  <a:lnTo>
                    <a:pt x="787400" y="177800"/>
                  </a:lnTo>
                  <a:lnTo>
                    <a:pt x="736600" y="152400"/>
                  </a:lnTo>
                  <a:lnTo>
                    <a:pt x="698500" y="127000"/>
                  </a:lnTo>
                  <a:lnTo>
                    <a:pt x="660400" y="127000"/>
                  </a:lnTo>
                  <a:lnTo>
                    <a:pt x="609600" y="127000"/>
                  </a:lnTo>
                  <a:lnTo>
                    <a:pt x="584200" y="127000"/>
                  </a:lnTo>
                  <a:lnTo>
                    <a:pt x="558800" y="139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711700" y="3022600"/>
              <a:ext cx="495301" cy="876301"/>
            </a:xfrm>
            <a:custGeom>
              <a:avLst/>
              <a:gdLst/>
              <a:ahLst/>
              <a:cxnLst/>
              <a:rect l="0" t="0" r="0" b="0"/>
              <a:pathLst>
                <a:path w="495301" h="876301">
                  <a:moveTo>
                    <a:pt x="0" y="152400"/>
                  </a:moveTo>
                  <a:lnTo>
                    <a:pt x="0" y="127000"/>
                  </a:lnTo>
                  <a:lnTo>
                    <a:pt x="0" y="88900"/>
                  </a:lnTo>
                  <a:lnTo>
                    <a:pt x="12700" y="50800"/>
                  </a:lnTo>
                  <a:lnTo>
                    <a:pt x="25400" y="25400"/>
                  </a:lnTo>
                  <a:lnTo>
                    <a:pt x="508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52400" y="12700"/>
                  </a:lnTo>
                  <a:lnTo>
                    <a:pt x="203200" y="38100"/>
                  </a:lnTo>
                  <a:lnTo>
                    <a:pt x="241300" y="76200"/>
                  </a:lnTo>
                  <a:lnTo>
                    <a:pt x="266700" y="127000"/>
                  </a:lnTo>
                  <a:lnTo>
                    <a:pt x="292100" y="177800"/>
                  </a:lnTo>
                  <a:lnTo>
                    <a:pt x="304800" y="241300"/>
                  </a:lnTo>
                  <a:lnTo>
                    <a:pt x="330200" y="304800"/>
                  </a:lnTo>
                  <a:lnTo>
                    <a:pt x="330200" y="381000"/>
                  </a:lnTo>
                  <a:lnTo>
                    <a:pt x="330200" y="457200"/>
                  </a:lnTo>
                  <a:lnTo>
                    <a:pt x="342900" y="533400"/>
                  </a:lnTo>
                  <a:lnTo>
                    <a:pt x="355600" y="596900"/>
                  </a:lnTo>
                  <a:lnTo>
                    <a:pt x="355600" y="660400"/>
                  </a:lnTo>
                  <a:lnTo>
                    <a:pt x="381000" y="736600"/>
                  </a:lnTo>
                  <a:lnTo>
                    <a:pt x="393700" y="787400"/>
                  </a:lnTo>
                  <a:lnTo>
                    <a:pt x="419100" y="825500"/>
                  </a:lnTo>
                  <a:lnTo>
                    <a:pt x="444500" y="863600"/>
                  </a:lnTo>
                  <a:lnTo>
                    <a:pt x="469900" y="876300"/>
                  </a:lnTo>
                  <a:lnTo>
                    <a:pt x="482600" y="876300"/>
                  </a:lnTo>
                  <a:lnTo>
                    <a:pt x="495300" y="876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35400" y="2933700"/>
              <a:ext cx="774701" cy="876301"/>
            </a:xfrm>
            <a:custGeom>
              <a:avLst/>
              <a:gdLst/>
              <a:ahLst/>
              <a:cxnLst/>
              <a:rect l="0" t="0" r="0" b="0"/>
              <a:pathLst>
                <a:path w="774701" h="876301">
                  <a:moveTo>
                    <a:pt x="774700" y="88900"/>
                  </a:moveTo>
                  <a:lnTo>
                    <a:pt x="736600" y="63500"/>
                  </a:lnTo>
                  <a:lnTo>
                    <a:pt x="685800" y="38100"/>
                  </a:lnTo>
                  <a:lnTo>
                    <a:pt x="647700" y="25400"/>
                  </a:lnTo>
                  <a:lnTo>
                    <a:pt x="584200" y="0"/>
                  </a:lnTo>
                  <a:lnTo>
                    <a:pt x="520700" y="0"/>
                  </a:lnTo>
                  <a:lnTo>
                    <a:pt x="457200" y="0"/>
                  </a:lnTo>
                  <a:lnTo>
                    <a:pt x="381000" y="25400"/>
                  </a:lnTo>
                  <a:lnTo>
                    <a:pt x="317500" y="50800"/>
                  </a:lnTo>
                  <a:lnTo>
                    <a:pt x="254000" y="88900"/>
                  </a:lnTo>
                  <a:lnTo>
                    <a:pt x="203200" y="127000"/>
                  </a:lnTo>
                  <a:lnTo>
                    <a:pt x="165100" y="177800"/>
                  </a:lnTo>
                  <a:lnTo>
                    <a:pt x="139700" y="241300"/>
                  </a:lnTo>
                  <a:lnTo>
                    <a:pt x="114300" y="304800"/>
                  </a:lnTo>
                  <a:lnTo>
                    <a:pt x="114300" y="368300"/>
                  </a:lnTo>
                  <a:lnTo>
                    <a:pt x="114300" y="431800"/>
                  </a:lnTo>
                  <a:lnTo>
                    <a:pt x="114300" y="508000"/>
                  </a:lnTo>
                  <a:lnTo>
                    <a:pt x="114300" y="571500"/>
                  </a:lnTo>
                  <a:lnTo>
                    <a:pt x="101600" y="635000"/>
                  </a:lnTo>
                  <a:lnTo>
                    <a:pt x="88900" y="698500"/>
                  </a:lnTo>
                  <a:lnTo>
                    <a:pt x="63500" y="749300"/>
                  </a:lnTo>
                  <a:lnTo>
                    <a:pt x="38100" y="800100"/>
                  </a:lnTo>
                  <a:lnTo>
                    <a:pt x="25400" y="838200"/>
                  </a:lnTo>
                  <a:lnTo>
                    <a:pt x="0" y="863600"/>
                  </a:lnTo>
                  <a:lnTo>
                    <a:pt x="0" y="876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470400" y="2933700"/>
              <a:ext cx="647701" cy="838201"/>
            </a:xfrm>
            <a:custGeom>
              <a:avLst/>
              <a:gdLst/>
              <a:ahLst/>
              <a:cxnLst/>
              <a:rect l="0" t="0" r="0" b="0"/>
              <a:pathLst>
                <a:path w="647701" h="838201">
                  <a:moveTo>
                    <a:pt x="0" y="38100"/>
                  </a:moveTo>
                  <a:lnTo>
                    <a:pt x="25400" y="25400"/>
                  </a:lnTo>
                  <a:lnTo>
                    <a:pt x="76200" y="0"/>
                  </a:lnTo>
                  <a:lnTo>
                    <a:pt x="127000" y="0"/>
                  </a:lnTo>
                  <a:lnTo>
                    <a:pt x="190500" y="0"/>
                  </a:lnTo>
                  <a:lnTo>
                    <a:pt x="241300" y="12700"/>
                  </a:lnTo>
                  <a:lnTo>
                    <a:pt x="292100" y="38100"/>
                  </a:lnTo>
                  <a:lnTo>
                    <a:pt x="330200" y="76200"/>
                  </a:lnTo>
                  <a:lnTo>
                    <a:pt x="381000" y="127000"/>
                  </a:lnTo>
                  <a:lnTo>
                    <a:pt x="419100" y="177800"/>
                  </a:lnTo>
                  <a:lnTo>
                    <a:pt x="444500" y="254000"/>
                  </a:lnTo>
                  <a:lnTo>
                    <a:pt x="469900" y="317500"/>
                  </a:lnTo>
                  <a:lnTo>
                    <a:pt x="482600" y="393700"/>
                  </a:lnTo>
                  <a:lnTo>
                    <a:pt x="495300" y="457200"/>
                  </a:lnTo>
                  <a:lnTo>
                    <a:pt x="508000" y="520700"/>
                  </a:lnTo>
                  <a:lnTo>
                    <a:pt x="533400" y="596900"/>
                  </a:lnTo>
                  <a:lnTo>
                    <a:pt x="558800" y="660400"/>
                  </a:lnTo>
                  <a:lnTo>
                    <a:pt x="584200" y="723900"/>
                  </a:lnTo>
                  <a:lnTo>
                    <a:pt x="609600" y="787400"/>
                  </a:lnTo>
                  <a:lnTo>
                    <a:pt x="647700" y="838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410200" y="2959100"/>
              <a:ext cx="647701" cy="762001"/>
            </a:xfrm>
            <a:custGeom>
              <a:avLst/>
              <a:gdLst/>
              <a:ahLst/>
              <a:cxnLst/>
              <a:rect l="0" t="0" r="0" b="0"/>
              <a:pathLst>
                <a:path w="647701" h="762001">
                  <a:moveTo>
                    <a:pt x="215900" y="190500"/>
                  </a:moveTo>
                  <a:lnTo>
                    <a:pt x="165100" y="177800"/>
                  </a:lnTo>
                  <a:lnTo>
                    <a:pt x="114300" y="215900"/>
                  </a:lnTo>
                  <a:lnTo>
                    <a:pt x="88900" y="254000"/>
                  </a:lnTo>
                  <a:lnTo>
                    <a:pt x="76200" y="355600"/>
                  </a:lnTo>
                  <a:lnTo>
                    <a:pt x="101600" y="444500"/>
                  </a:lnTo>
                  <a:lnTo>
                    <a:pt x="114300" y="533400"/>
                  </a:lnTo>
                  <a:lnTo>
                    <a:pt x="114300" y="622300"/>
                  </a:lnTo>
                  <a:lnTo>
                    <a:pt x="101600" y="685800"/>
                  </a:lnTo>
                  <a:lnTo>
                    <a:pt x="76200" y="723900"/>
                  </a:lnTo>
                  <a:lnTo>
                    <a:pt x="38100" y="762000"/>
                  </a:lnTo>
                  <a:lnTo>
                    <a:pt x="25400" y="762000"/>
                  </a:lnTo>
                  <a:lnTo>
                    <a:pt x="0" y="749300"/>
                  </a:lnTo>
                  <a:lnTo>
                    <a:pt x="12700" y="723900"/>
                  </a:lnTo>
                  <a:lnTo>
                    <a:pt x="25400" y="685800"/>
                  </a:lnTo>
                  <a:lnTo>
                    <a:pt x="63500" y="635000"/>
                  </a:lnTo>
                  <a:lnTo>
                    <a:pt x="114300" y="571500"/>
                  </a:lnTo>
                  <a:lnTo>
                    <a:pt x="165100" y="520700"/>
                  </a:lnTo>
                  <a:lnTo>
                    <a:pt x="228600" y="457200"/>
                  </a:lnTo>
                  <a:lnTo>
                    <a:pt x="266700" y="381000"/>
                  </a:lnTo>
                  <a:lnTo>
                    <a:pt x="304800" y="304800"/>
                  </a:lnTo>
                  <a:lnTo>
                    <a:pt x="330200" y="228600"/>
                  </a:lnTo>
                  <a:lnTo>
                    <a:pt x="355600" y="152400"/>
                  </a:lnTo>
                  <a:lnTo>
                    <a:pt x="381000" y="76200"/>
                  </a:lnTo>
                  <a:lnTo>
                    <a:pt x="381000" y="25400"/>
                  </a:lnTo>
                  <a:lnTo>
                    <a:pt x="393700" y="0"/>
                  </a:lnTo>
                  <a:lnTo>
                    <a:pt x="406400" y="0"/>
                  </a:lnTo>
                  <a:lnTo>
                    <a:pt x="406400" y="12700"/>
                  </a:lnTo>
                  <a:lnTo>
                    <a:pt x="406400" y="63500"/>
                  </a:lnTo>
                  <a:lnTo>
                    <a:pt x="393700" y="127000"/>
                  </a:lnTo>
                  <a:lnTo>
                    <a:pt x="381000" y="215900"/>
                  </a:lnTo>
                  <a:lnTo>
                    <a:pt x="355600" y="304800"/>
                  </a:lnTo>
                  <a:lnTo>
                    <a:pt x="330200" y="393700"/>
                  </a:lnTo>
                  <a:lnTo>
                    <a:pt x="304800" y="457200"/>
                  </a:lnTo>
                  <a:lnTo>
                    <a:pt x="292100" y="520700"/>
                  </a:lnTo>
                  <a:lnTo>
                    <a:pt x="279400" y="546100"/>
                  </a:lnTo>
                  <a:lnTo>
                    <a:pt x="292100" y="520700"/>
                  </a:lnTo>
                  <a:lnTo>
                    <a:pt x="317500" y="457200"/>
                  </a:lnTo>
                  <a:lnTo>
                    <a:pt x="355600" y="381000"/>
                  </a:lnTo>
                  <a:lnTo>
                    <a:pt x="381000" y="304800"/>
                  </a:lnTo>
                  <a:lnTo>
                    <a:pt x="406400" y="279400"/>
                  </a:lnTo>
                  <a:lnTo>
                    <a:pt x="419100" y="279400"/>
                  </a:lnTo>
                  <a:lnTo>
                    <a:pt x="419100" y="292100"/>
                  </a:lnTo>
                  <a:lnTo>
                    <a:pt x="406400" y="317500"/>
                  </a:lnTo>
                  <a:lnTo>
                    <a:pt x="406400" y="368300"/>
                  </a:lnTo>
                  <a:lnTo>
                    <a:pt x="406400" y="444500"/>
                  </a:lnTo>
                  <a:lnTo>
                    <a:pt x="406400" y="495300"/>
                  </a:lnTo>
                  <a:lnTo>
                    <a:pt x="431800" y="520700"/>
                  </a:lnTo>
                  <a:lnTo>
                    <a:pt x="457200" y="533400"/>
                  </a:lnTo>
                  <a:lnTo>
                    <a:pt x="495300" y="520700"/>
                  </a:lnTo>
                  <a:lnTo>
                    <a:pt x="533400" y="482600"/>
                  </a:lnTo>
                  <a:lnTo>
                    <a:pt x="571500" y="419100"/>
                  </a:lnTo>
                  <a:lnTo>
                    <a:pt x="596900" y="355600"/>
                  </a:lnTo>
                  <a:lnTo>
                    <a:pt x="609600" y="304800"/>
                  </a:lnTo>
                  <a:lnTo>
                    <a:pt x="596900" y="279400"/>
                  </a:lnTo>
                  <a:lnTo>
                    <a:pt x="584200" y="266700"/>
                  </a:lnTo>
                  <a:lnTo>
                    <a:pt x="558800" y="279400"/>
                  </a:lnTo>
                  <a:lnTo>
                    <a:pt x="533400" y="304800"/>
                  </a:lnTo>
                  <a:lnTo>
                    <a:pt x="520700" y="368300"/>
                  </a:lnTo>
                  <a:lnTo>
                    <a:pt x="520700" y="431800"/>
                  </a:lnTo>
                  <a:lnTo>
                    <a:pt x="520700" y="508000"/>
                  </a:lnTo>
                  <a:lnTo>
                    <a:pt x="546100" y="571500"/>
                  </a:lnTo>
                  <a:lnTo>
                    <a:pt x="571500" y="609600"/>
                  </a:lnTo>
                  <a:lnTo>
                    <a:pt x="609600" y="635000"/>
                  </a:lnTo>
                  <a:lnTo>
                    <a:pt x="647700" y="635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197600" y="32004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254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52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350000" y="3213100"/>
              <a:ext cx="165101" cy="406401"/>
            </a:xfrm>
            <a:custGeom>
              <a:avLst/>
              <a:gdLst/>
              <a:ahLst/>
              <a:cxnLst/>
              <a:rect l="0" t="0" r="0" b="0"/>
              <a:pathLst>
                <a:path w="165101" h="406401">
                  <a:moveTo>
                    <a:pt x="165100" y="0"/>
                  </a:moveTo>
                  <a:lnTo>
                    <a:pt x="139700" y="0"/>
                  </a:lnTo>
                  <a:lnTo>
                    <a:pt x="101600" y="25400"/>
                  </a:lnTo>
                  <a:lnTo>
                    <a:pt x="76200" y="50800"/>
                  </a:lnTo>
                  <a:lnTo>
                    <a:pt x="50800" y="88900"/>
                  </a:lnTo>
                  <a:lnTo>
                    <a:pt x="50800" y="139700"/>
                  </a:lnTo>
                  <a:lnTo>
                    <a:pt x="76200" y="177800"/>
                  </a:lnTo>
                  <a:lnTo>
                    <a:pt x="101600" y="228600"/>
                  </a:lnTo>
                  <a:lnTo>
                    <a:pt x="127000" y="292100"/>
                  </a:lnTo>
                  <a:lnTo>
                    <a:pt x="152400" y="342900"/>
                  </a:lnTo>
                  <a:lnTo>
                    <a:pt x="152400" y="368300"/>
                  </a:lnTo>
                  <a:lnTo>
                    <a:pt x="139700" y="393700"/>
                  </a:lnTo>
                  <a:lnTo>
                    <a:pt x="114300" y="406400"/>
                  </a:lnTo>
                  <a:lnTo>
                    <a:pt x="76200" y="406400"/>
                  </a:lnTo>
                  <a:lnTo>
                    <a:pt x="38100" y="406400"/>
                  </a:lnTo>
                  <a:lnTo>
                    <a:pt x="12700" y="393700"/>
                  </a:lnTo>
                  <a:lnTo>
                    <a:pt x="12700" y="393700"/>
                  </a:lnTo>
                  <a:lnTo>
                    <a:pt x="0" y="393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908800" y="3225800"/>
              <a:ext cx="723901" cy="787401"/>
            </a:xfrm>
            <a:custGeom>
              <a:avLst/>
              <a:gdLst/>
              <a:ahLst/>
              <a:cxnLst/>
              <a:rect l="0" t="0" r="0" b="0"/>
              <a:pathLst>
                <a:path w="723901" h="787401">
                  <a:moveTo>
                    <a:pt x="228600" y="38100"/>
                  </a:moveTo>
                  <a:lnTo>
                    <a:pt x="203200" y="25400"/>
                  </a:lnTo>
                  <a:lnTo>
                    <a:pt x="152400" y="25400"/>
                  </a:lnTo>
                  <a:lnTo>
                    <a:pt x="114300" y="38100"/>
                  </a:lnTo>
                  <a:lnTo>
                    <a:pt x="50800" y="50800"/>
                  </a:lnTo>
                  <a:lnTo>
                    <a:pt x="25400" y="1016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12700" y="190500"/>
                  </a:lnTo>
                  <a:lnTo>
                    <a:pt x="38100" y="203200"/>
                  </a:lnTo>
                  <a:lnTo>
                    <a:pt x="76200" y="203200"/>
                  </a:lnTo>
                  <a:lnTo>
                    <a:pt x="114300" y="177800"/>
                  </a:lnTo>
                  <a:lnTo>
                    <a:pt x="139700" y="139700"/>
                  </a:lnTo>
                  <a:lnTo>
                    <a:pt x="177800" y="101600"/>
                  </a:lnTo>
                  <a:lnTo>
                    <a:pt x="203200" y="50800"/>
                  </a:lnTo>
                  <a:lnTo>
                    <a:pt x="203200" y="12700"/>
                  </a:lnTo>
                  <a:lnTo>
                    <a:pt x="203200" y="0"/>
                  </a:lnTo>
                  <a:lnTo>
                    <a:pt x="190500" y="12700"/>
                  </a:lnTo>
                  <a:lnTo>
                    <a:pt x="190500" y="50800"/>
                  </a:lnTo>
                  <a:lnTo>
                    <a:pt x="177800" y="114300"/>
                  </a:lnTo>
                  <a:lnTo>
                    <a:pt x="177800" y="190500"/>
                  </a:lnTo>
                  <a:lnTo>
                    <a:pt x="177800" y="292100"/>
                  </a:lnTo>
                  <a:lnTo>
                    <a:pt x="177800" y="393700"/>
                  </a:lnTo>
                  <a:lnTo>
                    <a:pt x="165100" y="495300"/>
                  </a:lnTo>
                  <a:lnTo>
                    <a:pt x="139700" y="584200"/>
                  </a:lnTo>
                  <a:lnTo>
                    <a:pt x="114300" y="673100"/>
                  </a:lnTo>
                  <a:lnTo>
                    <a:pt x="88900" y="723900"/>
                  </a:lnTo>
                  <a:lnTo>
                    <a:pt x="50800" y="774700"/>
                  </a:lnTo>
                  <a:lnTo>
                    <a:pt x="25400" y="787400"/>
                  </a:lnTo>
                  <a:lnTo>
                    <a:pt x="12700" y="787400"/>
                  </a:lnTo>
                  <a:lnTo>
                    <a:pt x="0" y="749300"/>
                  </a:lnTo>
                  <a:lnTo>
                    <a:pt x="12700" y="698500"/>
                  </a:lnTo>
                  <a:lnTo>
                    <a:pt x="38100" y="622300"/>
                  </a:lnTo>
                  <a:lnTo>
                    <a:pt x="76200" y="520700"/>
                  </a:lnTo>
                  <a:lnTo>
                    <a:pt x="127000" y="419100"/>
                  </a:lnTo>
                  <a:lnTo>
                    <a:pt x="177800" y="304800"/>
                  </a:lnTo>
                  <a:lnTo>
                    <a:pt x="241300" y="215900"/>
                  </a:lnTo>
                  <a:lnTo>
                    <a:pt x="292100" y="127000"/>
                  </a:lnTo>
                  <a:lnTo>
                    <a:pt x="330200" y="88900"/>
                  </a:lnTo>
                  <a:lnTo>
                    <a:pt x="355600" y="88900"/>
                  </a:lnTo>
                  <a:lnTo>
                    <a:pt x="342900" y="101600"/>
                  </a:lnTo>
                  <a:lnTo>
                    <a:pt x="330200" y="127000"/>
                  </a:lnTo>
                  <a:lnTo>
                    <a:pt x="330200" y="190500"/>
                  </a:lnTo>
                  <a:lnTo>
                    <a:pt x="330200" y="228600"/>
                  </a:lnTo>
                  <a:lnTo>
                    <a:pt x="342900" y="266700"/>
                  </a:lnTo>
                  <a:lnTo>
                    <a:pt x="355600" y="279400"/>
                  </a:lnTo>
                  <a:lnTo>
                    <a:pt x="381000" y="266700"/>
                  </a:lnTo>
                  <a:lnTo>
                    <a:pt x="406400" y="241300"/>
                  </a:lnTo>
                  <a:lnTo>
                    <a:pt x="431800" y="190500"/>
                  </a:lnTo>
                  <a:lnTo>
                    <a:pt x="444500" y="139700"/>
                  </a:lnTo>
                  <a:lnTo>
                    <a:pt x="444500" y="88900"/>
                  </a:lnTo>
                  <a:lnTo>
                    <a:pt x="431800" y="50800"/>
                  </a:lnTo>
                  <a:lnTo>
                    <a:pt x="419100" y="38100"/>
                  </a:lnTo>
                  <a:lnTo>
                    <a:pt x="393700" y="38100"/>
                  </a:lnTo>
                  <a:lnTo>
                    <a:pt x="368300" y="63500"/>
                  </a:lnTo>
                  <a:lnTo>
                    <a:pt x="355600" y="101600"/>
                  </a:lnTo>
                  <a:lnTo>
                    <a:pt x="355600" y="152400"/>
                  </a:lnTo>
                  <a:lnTo>
                    <a:pt x="368300" y="215900"/>
                  </a:lnTo>
                  <a:lnTo>
                    <a:pt x="393700" y="254000"/>
                  </a:lnTo>
                  <a:lnTo>
                    <a:pt x="419100" y="292100"/>
                  </a:lnTo>
                  <a:lnTo>
                    <a:pt x="469900" y="304800"/>
                  </a:lnTo>
                  <a:lnTo>
                    <a:pt x="508000" y="304800"/>
                  </a:lnTo>
                  <a:lnTo>
                    <a:pt x="558800" y="292100"/>
                  </a:lnTo>
                  <a:lnTo>
                    <a:pt x="596900" y="254000"/>
                  </a:lnTo>
                  <a:lnTo>
                    <a:pt x="635000" y="215900"/>
                  </a:lnTo>
                  <a:lnTo>
                    <a:pt x="673100" y="165100"/>
                  </a:lnTo>
                  <a:lnTo>
                    <a:pt x="685800" y="127000"/>
                  </a:lnTo>
                  <a:lnTo>
                    <a:pt x="711200" y="101600"/>
                  </a:lnTo>
                  <a:lnTo>
                    <a:pt x="711200" y="101600"/>
                  </a:lnTo>
                  <a:lnTo>
                    <a:pt x="698500" y="101600"/>
                  </a:lnTo>
                  <a:lnTo>
                    <a:pt x="698500" y="127000"/>
                  </a:lnTo>
                  <a:lnTo>
                    <a:pt x="685800" y="152400"/>
                  </a:lnTo>
                  <a:lnTo>
                    <a:pt x="685800" y="203200"/>
                  </a:lnTo>
                  <a:lnTo>
                    <a:pt x="685800" y="254000"/>
                  </a:lnTo>
                  <a:lnTo>
                    <a:pt x="685800" y="304800"/>
                  </a:lnTo>
                  <a:lnTo>
                    <a:pt x="685800" y="342900"/>
                  </a:lnTo>
                  <a:lnTo>
                    <a:pt x="698500" y="368300"/>
                  </a:lnTo>
                  <a:lnTo>
                    <a:pt x="711200" y="381000"/>
                  </a:lnTo>
                  <a:lnTo>
                    <a:pt x="723900" y="368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594600" y="31496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47000" y="3225800"/>
              <a:ext cx="381001" cy="381001"/>
            </a:xfrm>
            <a:custGeom>
              <a:avLst/>
              <a:gdLst/>
              <a:ahLst/>
              <a:cxnLst/>
              <a:rect l="0" t="0" r="0" b="0"/>
              <a:pathLst>
                <a:path w="381001" h="381001">
                  <a:moveTo>
                    <a:pt x="0" y="50800"/>
                  </a:moveTo>
                  <a:lnTo>
                    <a:pt x="0" y="889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12700" y="127000"/>
                  </a:lnTo>
                  <a:lnTo>
                    <a:pt x="25400" y="114300"/>
                  </a:lnTo>
                  <a:lnTo>
                    <a:pt x="38100" y="101600"/>
                  </a:lnTo>
                  <a:lnTo>
                    <a:pt x="63500" y="63500"/>
                  </a:lnTo>
                  <a:lnTo>
                    <a:pt x="88900" y="25400"/>
                  </a:lnTo>
                  <a:lnTo>
                    <a:pt x="114300" y="12700"/>
                  </a:lnTo>
                  <a:lnTo>
                    <a:pt x="127000" y="0"/>
                  </a:lnTo>
                  <a:lnTo>
                    <a:pt x="152400" y="12700"/>
                  </a:lnTo>
                  <a:lnTo>
                    <a:pt x="165100" y="25400"/>
                  </a:lnTo>
                  <a:lnTo>
                    <a:pt x="177800" y="38100"/>
                  </a:lnTo>
                  <a:lnTo>
                    <a:pt x="177800" y="88900"/>
                  </a:lnTo>
                  <a:lnTo>
                    <a:pt x="177800" y="127000"/>
                  </a:lnTo>
                  <a:lnTo>
                    <a:pt x="177800" y="215900"/>
                  </a:lnTo>
                  <a:lnTo>
                    <a:pt x="177800" y="254000"/>
                  </a:lnTo>
                  <a:lnTo>
                    <a:pt x="165100" y="292100"/>
                  </a:lnTo>
                  <a:lnTo>
                    <a:pt x="152400" y="330200"/>
                  </a:lnTo>
                  <a:lnTo>
                    <a:pt x="152400" y="355600"/>
                  </a:lnTo>
                  <a:lnTo>
                    <a:pt x="152400" y="368300"/>
                  </a:lnTo>
                  <a:lnTo>
                    <a:pt x="152400" y="381000"/>
                  </a:lnTo>
                  <a:lnTo>
                    <a:pt x="152400" y="368300"/>
                  </a:lnTo>
                  <a:lnTo>
                    <a:pt x="152400" y="368300"/>
                  </a:lnTo>
                  <a:lnTo>
                    <a:pt x="152400" y="342900"/>
                  </a:lnTo>
                  <a:lnTo>
                    <a:pt x="165100" y="304800"/>
                  </a:lnTo>
                  <a:lnTo>
                    <a:pt x="177800" y="266700"/>
                  </a:lnTo>
                  <a:lnTo>
                    <a:pt x="203200" y="215900"/>
                  </a:lnTo>
                  <a:lnTo>
                    <a:pt x="215900" y="165100"/>
                  </a:lnTo>
                  <a:lnTo>
                    <a:pt x="241300" y="127000"/>
                  </a:lnTo>
                  <a:lnTo>
                    <a:pt x="266700" y="101600"/>
                  </a:lnTo>
                  <a:lnTo>
                    <a:pt x="279400" y="63500"/>
                  </a:lnTo>
                  <a:lnTo>
                    <a:pt x="304800" y="50800"/>
                  </a:lnTo>
                  <a:lnTo>
                    <a:pt x="330200" y="38100"/>
                  </a:lnTo>
                  <a:lnTo>
                    <a:pt x="355600" y="50800"/>
                  </a:lnTo>
                  <a:lnTo>
                    <a:pt x="355600" y="63500"/>
                  </a:lnTo>
                  <a:lnTo>
                    <a:pt x="381000" y="76200"/>
                  </a:lnTo>
                  <a:lnTo>
                    <a:pt x="381000" y="101600"/>
                  </a:lnTo>
                  <a:lnTo>
                    <a:pt x="381000" y="114300"/>
                  </a:lnTo>
                  <a:lnTo>
                    <a:pt x="381000" y="139700"/>
                  </a:lnTo>
                  <a:lnTo>
                    <a:pt x="368300" y="152400"/>
                  </a:lnTo>
                  <a:lnTo>
                    <a:pt x="368300" y="190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924800" y="3263900"/>
              <a:ext cx="330201" cy="812801"/>
            </a:xfrm>
            <a:custGeom>
              <a:avLst/>
              <a:gdLst/>
              <a:ahLst/>
              <a:cxnLst/>
              <a:rect l="0" t="0" r="0" b="0"/>
              <a:pathLst>
                <a:path w="330201" h="812801">
                  <a:moveTo>
                    <a:pt x="330200" y="0"/>
                  </a:moveTo>
                  <a:lnTo>
                    <a:pt x="292100" y="0"/>
                  </a:lnTo>
                  <a:lnTo>
                    <a:pt x="254000" y="0"/>
                  </a:lnTo>
                  <a:lnTo>
                    <a:pt x="215900" y="12700"/>
                  </a:lnTo>
                  <a:lnTo>
                    <a:pt x="165100" y="38100"/>
                  </a:lnTo>
                  <a:lnTo>
                    <a:pt x="127000" y="76200"/>
                  </a:lnTo>
                  <a:lnTo>
                    <a:pt x="88900" y="114300"/>
                  </a:lnTo>
                  <a:lnTo>
                    <a:pt x="76200" y="152400"/>
                  </a:lnTo>
                  <a:lnTo>
                    <a:pt x="76200" y="177800"/>
                  </a:lnTo>
                  <a:lnTo>
                    <a:pt x="88900" y="190500"/>
                  </a:lnTo>
                  <a:lnTo>
                    <a:pt x="101600" y="203200"/>
                  </a:lnTo>
                  <a:lnTo>
                    <a:pt x="127000" y="190500"/>
                  </a:lnTo>
                  <a:lnTo>
                    <a:pt x="152400" y="177800"/>
                  </a:lnTo>
                  <a:lnTo>
                    <a:pt x="177800" y="152400"/>
                  </a:lnTo>
                  <a:lnTo>
                    <a:pt x="190500" y="114300"/>
                  </a:lnTo>
                  <a:lnTo>
                    <a:pt x="203200" y="101600"/>
                  </a:lnTo>
                  <a:lnTo>
                    <a:pt x="215900" y="88900"/>
                  </a:lnTo>
                  <a:lnTo>
                    <a:pt x="215900" y="88900"/>
                  </a:lnTo>
                  <a:lnTo>
                    <a:pt x="228600" y="101600"/>
                  </a:lnTo>
                  <a:lnTo>
                    <a:pt x="241300" y="127000"/>
                  </a:lnTo>
                  <a:lnTo>
                    <a:pt x="241300" y="165100"/>
                  </a:lnTo>
                  <a:lnTo>
                    <a:pt x="254000" y="228600"/>
                  </a:lnTo>
                  <a:lnTo>
                    <a:pt x="266700" y="304800"/>
                  </a:lnTo>
                  <a:lnTo>
                    <a:pt x="279400" y="444500"/>
                  </a:lnTo>
                  <a:lnTo>
                    <a:pt x="279400" y="533400"/>
                  </a:lnTo>
                  <a:lnTo>
                    <a:pt x="266700" y="622300"/>
                  </a:lnTo>
                  <a:lnTo>
                    <a:pt x="254000" y="685800"/>
                  </a:lnTo>
                  <a:lnTo>
                    <a:pt x="228600" y="749300"/>
                  </a:lnTo>
                  <a:lnTo>
                    <a:pt x="190500" y="787400"/>
                  </a:lnTo>
                  <a:lnTo>
                    <a:pt x="152400" y="812800"/>
                  </a:lnTo>
                  <a:lnTo>
                    <a:pt x="101600" y="812800"/>
                  </a:lnTo>
                  <a:lnTo>
                    <a:pt x="50800" y="812800"/>
                  </a:lnTo>
                  <a:lnTo>
                    <a:pt x="0" y="8001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56200" y="4051300"/>
              <a:ext cx="228601" cy="660401"/>
            </a:xfrm>
            <a:custGeom>
              <a:avLst/>
              <a:gdLst/>
              <a:ahLst/>
              <a:cxnLst/>
              <a:rect l="0" t="0" r="0" b="0"/>
              <a:pathLst>
                <a:path w="228601" h="660401">
                  <a:moveTo>
                    <a:pt x="228600" y="0"/>
                  </a:moveTo>
                  <a:lnTo>
                    <a:pt x="228600" y="25400"/>
                  </a:lnTo>
                  <a:lnTo>
                    <a:pt x="215900" y="76200"/>
                  </a:lnTo>
                  <a:lnTo>
                    <a:pt x="190500" y="139700"/>
                  </a:lnTo>
                  <a:lnTo>
                    <a:pt x="165100" y="203200"/>
                  </a:lnTo>
                  <a:lnTo>
                    <a:pt x="127000" y="279400"/>
                  </a:lnTo>
                  <a:lnTo>
                    <a:pt x="88900" y="355600"/>
                  </a:lnTo>
                  <a:lnTo>
                    <a:pt x="50800" y="444500"/>
                  </a:lnTo>
                  <a:lnTo>
                    <a:pt x="25400" y="508000"/>
                  </a:lnTo>
                  <a:lnTo>
                    <a:pt x="0" y="571500"/>
                  </a:lnTo>
                  <a:lnTo>
                    <a:pt x="0" y="622300"/>
                  </a:lnTo>
                  <a:lnTo>
                    <a:pt x="0" y="660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194300" y="4318000"/>
              <a:ext cx="304801" cy="292101"/>
            </a:xfrm>
            <a:custGeom>
              <a:avLst/>
              <a:gdLst/>
              <a:ahLst/>
              <a:cxnLst/>
              <a:rect l="0" t="0" r="0" b="0"/>
              <a:pathLst>
                <a:path w="304801" h="292101">
                  <a:moveTo>
                    <a:pt x="0" y="12700"/>
                  </a:moveTo>
                  <a:lnTo>
                    <a:pt x="50800" y="0"/>
                  </a:lnTo>
                  <a:lnTo>
                    <a:pt x="127000" y="0"/>
                  </a:lnTo>
                  <a:lnTo>
                    <a:pt x="190500" y="12700"/>
                  </a:lnTo>
                  <a:lnTo>
                    <a:pt x="215900" y="25400"/>
                  </a:lnTo>
                  <a:lnTo>
                    <a:pt x="228600" y="50800"/>
                  </a:lnTo>
                  <a:lnTo>
                    <a:pt x="215900" y="76200"/>
                  </a:lnTo>
                  <a:lnTo>
                    <a:pt x="203200" y="114300"/>
                  </a:lnTo>
                  <a:lnTo>
                    <a:pt x="177800" y="152400"/>
                  </a:lnTo>
                  <a:lnTo>
                    <a:pt x="139700" y="190500"/>
                  </a:lnTo>
                  <a:lnTo>
                    <a:pt x="139700" y="241300"/>
                  </a:lnTo>
                  <a:lnTo>
                    <a:pt x="139700" y="266700"/>
                  </a:lnTo>
                  <a:lnTo>
                    <a:pt x="165100" y="279400"/>
                  </a:lnTo>
                  <a:lnTo>
                    <a:pt x="190500" y="292100"/>
                  </a:lnTo>
                  <a:lnTo>
                    <a:pt x="241300" y="266700"/>
                  </a:lnTo>
                  <a:lnTo>
                    <a:pt x="279400" y="241300"/>
                  </a:lnTo>
                  <a:lnTo>
                    <a:pt x="292100" y="190500"/>
                  </a:lnTo>
                  <a:lnTo>
                    <a:pt x="304800" y="152400"/>
                  </a:lnTo>
                  <a:lnTo>
                    <a:pt x="292100" y="88900"/>
                  </a:lnTo>
                  <a:lnTo>
                    <a:pt x="266700" y="50800"/>
                  </a:lnTo>
                  <a:lnTo>
                    <a:pt x="241300" y="25400"/>
                  </a:lnTo>
                  <a:lnTo>
                    <a:pt x="190500" y="12700"/>
                  </a:lnTo>
                  <a:lnTo>
                    <a:pt x="165100" y="25400"/>
                  </a:lnTo>
                  <a:lnTo>
                    <a:pt x="139700" y="63500"/>
                  </a:lnTo>
                  <a:lnTo>
                    <a:pt x="139700" y="88900"/>
                  </a:lnTo>
                  <a:lnTo>
                    <a:pt x="152400" y="114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65800" y="4076700"/>
              <a:ext cx="139701" cy="469901"/>
            </a:xfrm>
            <a:custGeom>
              <a:avLst/>
              <a:gdLst/>
              <a:ahLst/>
              <a:cxnLst/>
              <a:rect l="0" t="0" r="0" b="0"/>
              <a:pathLst>
                <a:path w="139701" h="469901">
                  <a:moveTo>
                    <a:pt x="127000" y="0"/>
                  </a:moveTo>
                  <a:lnTo>
                    <a:pt x="139700" y="12700"/>
                  </a:lnTo>
                  <a:lnTo>
                    <a:pt x="127000" y="50800"/>
                  </a:lnTo>
                  <a:lnTo>
                    <a:pt x="114300" y="101600"/>
                  </a:lnTo>
                  <a:lnTo>
                    <a:pt x="101600" y="152400"/>
                  </a:lnTo>
                  <a:lnTo>
                    <a:pt x="88900" y="215900"/>
                  </a:lnTo>
                  <a:lnTo>
                    <a:pt x="50800" y="292100"/>
                  </a:lnTo>
                  <a:lnTo>
                    <a:pt x="25400" y="355600"/>
                  </a:lnTo>
                  <a:lnTo>
                    <a:pt x="12700" y="419100"/>
                  </a:lnTo>
                  <a:lnTo>
                    <a:pt x="0" y="444500"/>
                  </a:lnTo>
                  <a:lnTo>
                    <a:pt x="0" y="469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16600" y="4165600"/>
              <a:ext cx="304801" cy="368301"/>
            </a:xfrm>
            <a:custGeom>
              <a:avLst/>
              <a:gdLst/>
              <a:ahLst/>
              <a:cxnLst/>
              <a:rect l="0" t="0" r="0" b="0"/>
              <a:pathLst>
                <a:path w="304801" h="368301">
                  <a:moveTo>
                    <a:pt x="215900" y="0"/>
                  </a:moveTo>
                  <a:lnTo>
                    <a:pt x="152400" y="12700"/>
                  </a:lnTo>
                  <a:lnTo>
                    <a:pt x="88900" y="38100"/>
                  </a:lnTo>
                  <a:lnTo>
                    <a:pt x="3810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50800" y="127000"/>
                  </a:lnTo>
                  <a:lnTo>
                    <a:pt x="101600" y="127000"/>
                  </a:lnTo>
                  <a:lnTo>
                    <a:pt x="165100" y="152400"/>
                  </a:lnTo>
                  <a:lnTo>
                    <a:pt x="215900" y="177800"/>
                  </a:lnTo>
                  <a:lnTo>
                    <a:pt x="254000" y="228600"/>
                  </a:lnTo>
                  <a:lnTo>
                    <a:pt x="279400" y="266700"/>
                  </a:lnTo>
                  <a:lnTo>
                    <a:pt x="279400" y="304800"/>
                  </a:lnTo>
                  <a:lnTo>
                    <a:pt x="279400" y="342900"/>
                  </a:lnTo>
                  <a:lnTo>
                    <a:pt x="279400" y="355600"/>
                  </a:lnTo>
                  <a:lnTo>
                    <a:pt x="279400" y="368300"/>
                  </a:lnTo>
                  <a:lnTo>
                    <a:pt x="292100" y="368300"/>
                  </a:lnTo>
                  <a:lnTo>
                    <a:pt x="304800" y="342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235700" y="4165600"/>
              <a:ext cx="101601" cy="330201"/>
            </a:xfrm>
            <a:custGeom>
              <a:avLst/>
              <a:gdLst/>
              <a:ahLst/>
              <a:cxnLst/>
              <a:rect l="0" t="0" r="0" b="0"/>
              <a:pathLst>
                <a:path w="101601" h="330201">
                  <a:moveTo>
                    <a:pt x="101600" y="0"/>
                  </a:moveTo>
                  <a:lnTo>
                    <a:pt x="88900" y="25400"/>
                  </a:lnTo>
                  <a:lnTo>
                    <a:pt x="63500" y="76200"/>
                  </a:lnTo>
                  <a:lnTo>
                    <a:pt x="50800" y="127000"/>
                  </a:lnTo>
                  <a:lnTo>
                    <a:pt x="38100" y="177800"/>
                  </a:lnTo>
                  <a:lnTo>
                    <a:pt x="12700" y="228600"/>
                  </a:lnTo>
                  <a:lnTo>
                    <a:pt x="0" y="266700"/>
                  </a:lnTo>
                  <a:lnTo>
                    <a:pt x="0" y="304800"/>
                  </a:lnTo>
                  <a:lnTo>
                    <a:pt x="0" y="3302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273800" y="40386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12700" y="12700"/>
                  </a:lnTo>
                  <a:lnTo>
                    <a:pt x="12700" y="25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362700" y="4127500"/>
              <a:ext cx="165101" cy="355601"/>
            </a:xfrm>
            <a:custGeom>
              <a:avLst/>
              <a:gdLst/>
              <a:ahLst/>
              <a:cxnLst/>
              <a:rect l="0" t="0" r="0" b="0"/>
              <a:pathLst>
                <a:path w="165101" h="355601">
                  <a:moveTo>
                    <a:pt x="165100" y="0"/>
                  </a:moveTo>
                  <a:lnTo>
                    <a:pt x="139700" y="0"/>
                  </a:lnTo>
                  <a:lnTo>
                    <a:pt x="114300" y="25400"/>
                  </a:lnTo>
                  <a:lnTo>
                    <a:pt x="88900" y="50800"/>
                  </a:lnTo>
                  <a:lnTo>
                    <a:pt x="88900" y="101600"/>
                  </a:lnTo>
                  <a:lnTo>
                    <a:pt x="114300" y="152400"/>
                  </a:lnTo>
                  <a:lnTo>
                    <a:pt x="127000" y="215900"/>
                  </a:lnTo>
                  <a:lnTo>
                    <a:pt x="139700" y="279400"/>
                  </a:lnTo>
                  <a:lnTo>
                    <a:pt x="152400" y="317500"/>
                  </a:lnTo>
                  <a:lnTo>
                    <a:pt x="139700" y="342900"/>
                  </a:lnTo>
                  <a:lnTo>
                    <a:pt x="114300" y="355600"/>
                  </a:lnTo>
                  <a:lnTo>
                    <a:pt x="88900" y="355600"/>
                  </a:lnTo>
                  <a:lnTo>
                    <a:pt x="63500" y="342900"/>
                  </a:lnTo>
                  <a:lnTo>
                    <a:pt x="25400" y="330200"/>
                  </a:lnTo>
                  <a:lnTo>
                    <a:pt x="12700" y="304800"/>
                  </a:lnTo>
                  <a:lnTo>
                    <a:pt x="0" y="292100"/>
                  </a:lnTo>
                  <a:lnTo>
                    <a:pt x="0" y="2540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604000" y="4114800"/>
              <a:ext cx="127001" cy="330201"/>
            </a:xfrm>
            <a:custGeom>
              <a:avLst/>
              <a:gdLst/>
              <a:ahLst/>
              <a:cxnLst/>
              <a:rect l="0" t="0" r="0" b="0"/>
              <a:pathLst>
                <a:path w="127001" h="330201">
                  <a:moveTo>
                    <a:pt x="114300" y="25400"/>
                  </a:moveTo>
                  <a:lnTo>
                    <a:pt x="88900" y="0"/>
                  </a:lnTo>
                  <a:lnTo>
                    <a:pt x="50800" y="12700"/>
                  </a:lnTo>
                  <a:lnTo>
                    <a:pt x="38100" y="25400"/>
                  </a:lnTo>
                  <a:lnTo>
                    <a:pt x="50800" y="63500"/>
                  </a:lnTo>
                  <a:lnTo>
                    <a:pt x="63500" y="114300"/>
                  </a:lnTo>
                  <a:lnTo>
                    <a:pt x="88900" y="177800"/>
                  </a:lnTo>
                  <a:lnTo>
                    <a:pt x="114300" y="228600"/>
                  </a:lnTo>
                  <a:lnTo>
                    <a:pt x="127000" y="292100"/>
                  </a:lnTo>
                  <a:lnTo>
                    <a:pt x="114300" y="317500"/>
                  </a:lnTo>
                  <a:lnTo>
                    <a:pt x="88900" y="330200"/>
                  </a:lnTo>
                  <a:lnTo>
                    <a:pt x="63500" y="330200"/>
                  </a:lnTo>
                  <a:lnTo>
                    <a:pt x="38100" y="317500"/>
                  </a:lnTo>
                  <a:lnTo>
                    <a:pt x="12700" y="317500"/>
                  </a:lnTo>
                  <a:lnTo>
                    <a:pt x="0" y="292100"/>
                  </a:lnTo>
                  <a:lnTo>
                    <a:pt x="0" y="279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023100" y="4013200"/>
              <a:ext cx="482601" cy="596901"/>
            </a:xfrm>
            <a:custGeom>
              <a:avLst/>
              <a:gdLst/>
              <a:ahLst/>
              <a:cxnLst/>
              <a:rect l="0" t="0" r="0" b="0"/>
              <a:pathLst>
                <a:path w="482601" h="596901">
                  <a:moveTo>
                    <a:pt x="165100" y="0"/>
                  </a:moveTo>
                  <a:lnTo>
                    <a:pt x="152400" y="38100"/>
                  </a:lnTo>
                  <a:lnTo>
                    <a:pt x="139700" y="88900"/>
                  </a:lnTo>
                  <a:lnTo>
                    <a:pt x="127000" y="152400"/>
                  </a:lnTo>
                  <a:lnTo>
                    <a:pt x="88900" y="215900"/>
                  </a:lnTo>
                  <a:lnTo>
                    <a:pt x="63500" y="279400"/>
                  </a:lnTo>
                  <a:lnTo>
                    <a:pt x="50800" y="330200"/>
                  </a:lnTo>
                  <a:lnTo>
                    <a:pt x="25400" y="406400"/>
                  </a:lnTo>
                  <a:lnTo>
                    <a:pt x="0" y="457200"/>
                  </a:lnTo>
                  <a:lnTo>
                    <a:pt x="0" y="495300"/>
                  </a:lnTo>
                  <a:lnTo>
                    <a:pt x="0" y="508000"/>
                  </a:lnTo>
                  <a:lnTo>
                    <a:pt x="0" y="508000"/>
                  </a:lnTo>
                  <a:lnTo>
                    <a:pt x="12700" y="495300"/>
                  </a:lnTo>
                  <a:lnTo>
                    <a:pt x="38100" y="469900"/>
                  </a:lnTo>
                  <a:lnTo>
                    <a:pt x="76200" y="419100"/>
                  </a:lnTo>
                  <a:lnTo>
                    <a:pt x="127000" y="381000"/>
                  </a:lnTo>
                  <a:lnTo>
                    <a:pt x="165100" y="330200"/>
                  </a:lnTo>
                  <a:lnTo>
                    <a:pt x="215900" y="279400"/>
                  </a:lnTo>
                  <a:lnTo>
                    <a:pt x="241300" y="266700"/>
                  </a:lnTo>
                  <a:lnTo>
                    <a:pt x="266700" y="254000"/>
                  </a:lnTo>
                  <a:lnTo>
                    <a:pt x="266700" y="266700"/>
                  </a:lnTo>
                  <a:lnTo>
                    <a:pt x="279400" y="292100"/>
                  </a:lnTo>
                  <a:lnTo>
                    <a:pt x="279400" y="317500"/>
                  </a:lnTo>
                  <a:lnTo>
                    <a:pt x="279400" y="368300"/>
                  </a:lnTo>
                  <a:lnTo>
                    <a:pt x="292100" y="393700"/>
                  </a:lnTo>
                  <a:lnTo>
                    <a:pt x="304800" y="444500"/>
                  </a:lnTo>
                  <a:lnTo>
                    <a:pt x="330200" y="469900"/>
                  </a:lnTo>
                  <a:lnTo>
                    <a:pt x="342900" y="482600"/>
                  </a:lnTo>
                  <a:lnTo>
                    <a:pt x="381000" y="482600"/>
                  </a:lnTo>
                  <a:lnTo>
                    <a:pt x="406400" y="457200"/>
                  </a:lnTo>
                  <a:lnTo>
                    <a:pt x="431800" y="431800"/>
                  </a:lnTo>
                  <a:lnTo>
                    <a:pt x="457200" y="393700"/>
                  </a:lnTo>
                  <a:lnTo>
                    <a:pt x="482600" y="355600"/>
                  </a:lnTo>
                  <a:lnTo>
                    <a:pt x="482600" y="317500"/>
                  </a:lnTo>
                  <a:lnTo>
                    <a:pt x="482600" y="292100"/>
                  </a:lnTo>
                  <a:lnTo>
                    <a:pt x="482600" y="279400"/>
                  </a:lnTo>
                  <a:lnTo>
                    <a:pt x="482600" y="279400"/>
                  </a:lnTo>
                  <a:lnTo>
                    <a:pt x="482600" y="292100"/>
                  </a:lnTo>
                  <a:lnTo>
                    <a:pt x="469900" y="317500"/>
                  </a:lnTo>
                  <a:lnTo>
                    <a:pt x="469900" y="368300"/>
                  </a:lnTo>
                  <a:lnTo>
                    <a:pt x="457200" y="406400"/>
                  </a:lnTo>
                  <a:lnTo>
                    <a:pt x="457200" y="457200"/>
                  </a:lnTo>
                  <a:lnTo>
                    <a:pt x="457200" y="508000"/>
                  </a:lnTo>
                  <a:lnTo>
                    <a:pt x="457200" y="546100"/>
                  </a:lnTo>
                  <a:lnTo>
                    <a:pt x="469900" y="571500"/>
                  </a:lnTo>
                  <a:lnTo>
                    <a:pt x="482600" y="596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80300" y="4127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594600" y="4165600"/>
              <a:ext cx="482601" cy="393701"/>
            </a:xfrm>
            <a:custGeom>
              <a:avLst/>
              <a:gdLst/>
              <a:ahLst/>
              <a:cxnLst/>
              <a:rect l="0" t="0" r="0" b="0"/>
              <a:pathLst>
                <a:path w="482601" h="393701">
                  <a:moveTo>
                    <a:pt x="0" y="127000"/>
                  </a:moveTo>
                  <a:lnTo>
                    <a:pt x="0" y="165100"/>
                  </a:lnTo>
                  <a:lnTo>
                    <a:pt x="0" y="203200"/>
                  </a:lnTo>
                  <a:lnTo>
                    <a:pt x="0" y="215900"/>
                  </a:lnTo>
                  <a:lnTo>
                    <a:pt x="0" y="228600"/>
                  </a:lnTo>
                  <a:lnTo>
                    <a:pt x="12700" y="215900"/>
                  </a:lnTo>
                  <a:lnTo>
                    <a:pt x="25400" y="203200"/>
                  </a:lnTo>
                  <a:lnTo>
                    <a:pt x="38100" y="177800"/>
                  </a:lnTo>
                  <a:lnTo>
                    <a:pt x="63500" y="139700"/>
                  </a:lnTo>
                  <a:lnTo>
                    <a:pt x="76200" y="114300"/>
                  </a:lnTo>
                  <a:lnTo>
                    <a:pt x="101600" y="88900"/>
                  </a:lnTo>
                  <a:lnTo>
                    <a:pt x="127000" y="88900"/>
                  </a:lnTo>
                  <a:lnTo>
                    <a:pt x="127000" y="114300"/>
                  </a:lnTo>
                  <a:lnTo>
                    <a:pt x="152400" y="139700"/>
                  </a:lnTo>
                  <a:lnTo>
                    <a:pt x="152400" y="177800"/>
                  </a:lnTo>
                  <a:lnTo>
                    <a:pt x="177800" y="215900"/>
                  </a:lnTo>
                  <a:lnTo>
                    <a:pt x="177800" y="266700"/>
                  </a:lnTo>
                  <a:lnTo>
                    <a:pt x="190500" y="304800"/>
                  </a:lnTo>
                  <a:lnTo>
                    <a:pt x="190500" y="317500"/>
                  </a:lnTo>
                  <a:lnTo>
                    <a:pt x="203200" y="317500"/>
                  </a:lnTo>
                  <a:lnTo>
                    <a:pt x="215900" y="304800"/>
                  </a:lnTo>
                  <a:lnTo>
                    <a:pt x="228600" y="266700"/>
                  </a:lnTo>
                  <a:lnTo>
                    <a:pt x="241300" y="228600"/>
                  </a:lnTo>
                  <a:lnTo>
                    <a:pt x="241300" y="177800"/>
                  </a:lnTo>
                  <a:lnTo>
                    <a:pt x="254000" y="114300"/>
                  </a:lnTo>
                  <a:lnTo>
                    <a:pt x="266700" y="63500"/>
                  </a:lnTo>
                  <a:lnTo>
                    <a:pt x="279400" y="25400"/>
                  </a:lnTo>
                  <a:lnTo>
                    <a:pt x="292100" y="0"/>
                  </a:lnTo>
                  <a:lnTo>
                    <a:pt x="304800" y="0"/>
                  </a:lnTo>
                  <a:lnTo>
                    <a:pt x="317500" y="12700"/>
                  </a:lnTo>
                  <a:lnTo>
                    <a:pt x="330200" y="25400"/>
                  </a:lnTo>
                  <a:lnTo>
                    <a:pt x="355600" y="76200"/>
                  </a:lnTo>
                  <a:lnTo>
                    <a:pt x="355600" y="114300"/>
                  </a:lnTo>
                  <a:lnTo>
                    <a:pt x="393700" y="177800"/>
                  </a:lnTo>
                  <a:lnTo>
                    <a:pt x="406400" y="228600"/>
                  </a:lnTo>
                  <a:lnTo>
                    <a:pt x="431800" y="292100"/>
                  </a:lnTo>
                  <a:lnTo>
                    <a:pt x="457200" y="355600"/>
                  </a:lnTo>
                  <a:lnTo>
                    <a:pt x="482600" y="393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242300" y="4622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1000"/>
            <a:ext cx="88942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794000" y="368300"/>
            <a:ext cx="5372101" cy="1295401"/>
            <a:chOff x="2794000" y="368300"/>
            <a:chExt cx="5372101" cy="1295401"/>
          </a:xfrm>
        </p:grpSpPr>
        <p:sp>
          <p:nvSpPr>
            <p:cNvPr id="16" name="Freeform 15"/>
            <p:cNvSpPr/>
            <p:nvPr/>
          </p:nvSpPr>
          <p:spPr>
            <a:xfrm>
              <a:off x="5105400" y="520700"/>
              <a:ext cx="685801" cy="774701"/>
            </a:xfrm>
            <a:custGeom>
              <a:avLst/>
              <a:gdLst/>
              <a:ahLst/>
              <a:cxnLst/>
              <a:rect l="0" t="0" r="0" b="0"/>
              <a:pathLst>
                <a:path w="685801" h="774701">
                  <a:moveTo>
                    <a:pt x="533400" y="25400"/>
                  </a:moveTo>
                  <a:lnTo>
                    <a:pt x="469900" y="12700"/>
                  </a:lnTo>
                  <a:lnTo>
                    <a:pt x="419100" y="12700"/>
                  </a:lnTo>
                  <a:lnTo>
                    <a:pt x="355600" y="38100"/>
                  </a:lnTo>
                  <a:lnTo>
                    <a:pt x="279400" y="63500"/>
                  </a:lnTo>
                  <a:lnTo>
                    <a:pt x="203200" y="101600"/>
                  </a:lnTo>
                  <a:lnTo>
                    <a:pt x="139700" y="165100"/>
                  </a:lnTo>
                  <a:lnTo>
                    <a:pt x="88900" y="241300"/>
                  </a:lnTo>
                  <a:lnTo>
                    <a:pt x="38100" y="342900"/>
                  </a:lnTo>
                  <a:lnTo>
                    <a:pt x="12700" y="431800"/>
                  </a:lnTo>
                  <a:lnTo>
                    <a:pt x="0" y="520700"/>
                  </a:lnTo>
                  <a:lnTo>
                    <a:pt x="12700" y="596900"/>
                  </a:lnTo>
                  <a:lnTo>
                    <a:pt x="38100" y="660400"/>
                  </a:lnTo>
                  <a:lnTo>
                    <a:pt x="76200" y="698500"/>
                  </a:lnTo>
                  <a:lnTo>
                    <a:pt x="114300" y="736600"/>
                  </a:lnTo>
                  <a:lnTo>
                    <a:pt x="177800" y="762000"/>
                  </a:lnTo>
                  <a:lnTo>
                    <a:pt x="241300" y="774700"/>
                  </a:lnTo>
                  <a:lnTo>
                    <a:pt x="317500" y="762000"/>
                  </a:lnTo>
                  <a:lnTo>
                    <a:pt x="381000" y="736600"/>
                  </a:lnTo>
                  <a:lnTo>
                    <a:pt x="444500" y="698500"/>
                  </a:lnTo>
                  <a:lnTo>
                    <a:pt x="508000" y="647700"/>
                  </a:lnTo>
                  <a:lnTo>
                    <a:pt x="558800" y="596900"/>
                  </a:lnTo>
                  <a:lnTo>
                    <a:pt x="609600" y="520700"/>
                  </a:lnTo>
                  <a:lnTo>
                    <a:pt x="647700" y="457200"/>
                  </a:lnTo>
                  <a:lnTo>
                    <a:pt x="673100" y="381000"/>
                  </a:lnTo>
                  <a:lnTo>
                    <a:pt x="685800" y="317500"/>
                  </a:lnTo>
                  <a:lnTo>
                    <a:pt x="685800" y="241300"/>
                  </a:lnTo>
                  <a:lnTo>
                    <a:pt x="685800" y="177800"/>
                  </a:lnTo>
                  <a:lnTo>
                    <a:pt x="660400" y="114300"/>
                  </a:lnTo>
                  <a:lnTo>
                    <a:pt x="635000" y="63500"/>
                  </a:lnTo>
                  <a:lnTo>
                    <a:pt x="596900" y="25400"/>
                  </a:lnTo>
                  <a:lnTo>
                    <a:pt x="533400" y="0"/>
                  </a:lnTo>
                  <a:lnTo>
                    <a:pt x="482600" y="12700"/>
                  </a:lnTo>
                  <a:lnTo>
                    <a:pt x="419100" y="38100"/>
                  </a:lnTo>
                  <a:lnTo>
                    <a:pt x="342900" y="76200"/>
                  </a:lnTo>
                  <a:lnTo>
                    <a:pt x="279400" y="139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78500" y="431800"/>
              <a:ext cx="889001" cy="901701"/>
            </a:xfrm>
            <a:custGeom>
              <a:avLst/>
              <a:gdLst/>
              <a:ahLst/>
              <a:cxnLst/>
              <a:rect l="0" t="0" r="0" b="0"/>
              <a:pathLst>
                <a:path w="889001" h="901701">
                  <a:moveTo>
                    <a:pt x="419100" y="50800"/>
                  </a:moveTo>
                  <a:lnTo>
                    <a:pt x="342900" y="63500"/>
                  </a:lnTo>
                  <a:lnTo>
                    <a:pt x="279400" y="101600"/>
                  </a:lnTo>
                  <a:lnTo>
                    <a:pt x="203200" y="165100"/>
                  </a:lnTo>
                  <a:lnTo>
                    <a:pt x="127000" y="241300"/>
                  </a:lnTo>
                  <a:lnTo>
                    <a:pt x="76200" y="342900"/>
                  </a:lnTo>
                  <a:lnTo>
                    <a:pt x="38100" y="444500"/>
                  </a:lnTo>
                  <a:lnTo>
                    <a:pt x="12700" y="546100"/>
                  </a:lnTo>
                  <a:lnTo>
                    <a:pt x="0" y="635000"/>
                  </a:lnTo>
                  <a:lnTo>
                    <a:pt x="12700" y="723900"/>
                  </a:lnTo>
                  <a:lnTo>
                    <a:pt x="38100" y="787400"/>
                  </a:lnTo>
                  <a:lnTo>
                    <a:pt x="88900" y="838200"/>
                  </a:lnTo>
                  <a:lnTo>
                    <a:pt x="152400" y="876300"/>
                  </a:lnTo>
                  <a:lnTo>
                    <a:pt x="228600" y="889000"/>
                  </a:lnTo>
                  <a:lnTo>
                    <a:pt x="317500" y="901700"/>
                  </a:lnTo>
                  <a:lnTo>
                    <a:pt x="406400" y="901700"/>
                  </a:lnTo>
                  <a:lnTo>
                    <a:pt x="495300" y="876300"/>
                  </a:lnTo>
                  <a:lnTo>
                    <a:pt x="584200" y="850900"/>
                  </a:lnTo>
                  <a:lnTo>
                    <a:pt x="660400" y="800100"/>
                  </a:lnTo>
                  <a:lnTo>
                    <a:pt x="736600" y="736600"/>
                  </a:lnTo>
                  <a:lnTo>
                    <a:pt x="800100" y="660400"/>
                  </a:lnTo>
                  <a:lnTo>
                    <a:pt x="838200" y="596900"/>
                  </a:lnTo>
                  <a:lnTo>
                    <a:pt x="876300" y="520700"/>
                  </a:lnTo>
                  <a:lnTo>
                    <a:pt x="889000" y="457200"/>
                  </a:lnTo>
                  <a:lnTo>
                    <a:pt x="889000" y="381000"/>
                  </a:lnTo>
                  <a:lnTo>
                    <a:pt x="889000" y="304800"/>
                  </a:lnTo>
                  <a:lnTo>
                    <a:pt x="863600" y="241300"/>
                  </a:lnTo>
                  <a:lnTo>
                    <a:pt x="825500" y="165100"/>
                  </a:lnTo>
                  <a:lnTo>
                    <a:pt x="800100" y="101600"/>
                  </a:lnTo>
                  <a:lnTo>
                    <a:pt x="736600" y="50800"/>
                  </a:lnTo>
                  <a:lnTo>
                    <a:pt x="685800" y="25400"/>
                  </a:lnTo>
                  <a:lnTo>
                    <a:pt x="622300" y="0"/>
                  </a:lnTo>
                  <a:lnTo>
                    <a:pt x="558800" y="0"/>
                  </a:lnTo>
                  <a:lnTo>
                    <a:pt x="482600" y="38100"/>
                  </a:lnTo>
                  <a:lnTo>
                    <a:pt x="406400" y="76200"/>
                  </a:lnTo>
                  <a:lnTo>
                    <a:pt x="342900" y="139700"/>
                  </a:lnTo>
                  <a:lnTo>
                    <a:pt x="266700" y="215900"/>
                  </a:lnTo>
                  <a:lnTo>
                    <a:pt x="203200" y="317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12000" y="368300"/>
              <a:ext cx="1054101" cy="1003301"/>
            </a:xfrm>
            <a:custGeom>
              <a:avLst/>
              <a:gdLst/>
              <a:ahLst/>
              <a:cxnLst/>
              <a:rect l="0" t="0" r="0" b="0"/>
              <a:pathLst>
                <a:path w="1054101" h="1003301">
                  <a:moveTo>
                    <a:pt x="698500" y="38100"/>
                  </a:moveTo>
                  <a:lnTo>
                    <a:pt x="647700" y="38100"/>
                  </a:lnTo>
                  <a:lnTo>
                    <a:pt x="571500" y="38100"/>
                  </a:lnTo>
                  <a:lnTo>
                    <a:pt x="482600" y="63500"/>
                  </a:lnTo>
                  <a:lnTo>
                    <a:pt x="406400" y="114300"/>
                  </a:lnTo>
                  <a:lnTo>
                    <a:pt x="304800" y="165100"/>
                  </a:lnTo>
                  <a:lnTo>
                    <a:pt x="228600" y="254000"/>
                  </a:lnTo>
                  <a:lnTo>
                    <a:pt x="152400" y="355600"/>
                  </a:lnTo>
                  <a:lnTo>
                    <a:pt x="88900" y="457200"/>
                  </a:lnTo>
                  <a:lnTo>
                    <a:pt x="38100" y="571500"/>
                  </a:lnTo>
                  <a:lnTo>
                    <a:pt x="0" y="673100"/>
                  </a:lnTo>
                  <a:lnTo>
                    <a:pt x="0" y="762000"/>
                  </a:lnTo>
                  <a:lnTo>
                    <a:pt x="25400" y="850900"/>
                  </a:lnTo>
                  <a:lnTo>
                    <a:pt x="63500" y="914400"/>
                  </a:lnTo>
                  <a:lnTo>
                    <a:pt x="127000" y="952500"/>
                  </a:lnTo>
                  <a:lnTo>
                    <a:pt x="190500" y="990600"/>
                  </a:lnTo>
                  <a:lnTo>
                    <a:pt x="266700" y="1003300"/>
                  </a:lnTo>
                  <a:lnTo>
                    <a:pt x="368300" y="1003300"/>
                  </a:lnTo>
                  <a:lnTo>
                    <a:pt x="457200" y="1003300"/>
                  </a:lnTo>
                  <a:lnTo>
                    <a:pt x="546100" y="977900"/>
                  </a:lnTo>
                  <a:lnTo>
                    <a:pt x="635000" y="952500"/>
                  </a:lnTo>
                  <a:lnTo>
                    <a:pt x="723900" y="914400"/>
                  </a:lnTo>
                  <a:lnTo>
                    <a:pt x="812800" y="876300"/>
                  </a:lnTo>
                  <a:lnTo>
                    <a:pt x="889000" y="812800"/>
                  </a:lnTo>
                  <a:lnTo>
                    <a:pt x="939800" y="749300"/>
                  </a:lnTo>
                  <a:lnTo>
                    <a:pt x="990600" y="673100"/>
                  </a:lnTo>
                  <a:lnTo>
                    <a:pt x="1028700" y="596900"/>
                  </a:lnTo>
                  <a:lnTo>
                    <a:pt x="1054100" y="520700"/>
                  </a:lnTo>
                  <a:lnTo>
                    <a:pt x="1054100" y="444500"/>
                  </a:lnTo>
                  <a:lnTo>
                    <a:pt x="1054100" y="368300"/>
                  </a:lnTo>
                  <a:lnTo>
                    <a:pt x="1028700" y="304800"/>
                  </a:lnTo>
                  <a:lnTo>
                    <a:pt x="1003300" y="215900"/>
                  </a:lnTo>
                  <a:lnTo>
                    <a:pt x="965200" y="152400"/>
                  </a:lnTo>
                  <a:lnTo>
                    <a:pt x="927100" y="101600"/>
                  </a:lnTo>
                  <a:lnTo>
                    <a:pt x="863600" y="63500"/>
                  </a:lnTo>
                  <a:lnTo>
                    <a:pt x="800100" y="25400"/>
                  </a:lnTo>
                  <a:lnTo>
                    <a:pt x="723900" y="12700"/>
                  </a:lnTo>
                  <a:lnTo>
                    <a:pt x="635000" y="0"/>
                  </a:lnTo>
                  <a:lnTo>
                    <a:pt x="533400" y="127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94000" y="1079500"/>
              <a:ext cx="165101" cy="508001"/>
            </a:xfrm>
            <a:custGeom>
              <a:avLst/>
              <a:gdLst/>
              <a:ahLst/>
              <a:cxnLst/>
              <a:rect l="0" t="0" r="0" b="0"/>
              <a:pathLst>
                <a:path w="165101" h="508001">
                  <a:moveTo>
                    <a:pt x="165100" y="0"/>
                  </a:moveTo>
                  <a:lnTo>
                    <a:pt x="139700" y="12700"/>
                  </a:lnTo>
                  <a:lnTo>
                    <a:pt x="101600" y="50800"/>
                  </a:lnTo>
                  <a:lnTo>
                    <a:pt x="63500" y="101600"/>
                  </a:lnTo>
                  <a:lnTo>
                    <a:pt x="25400" y="152400"/>
                  </a:lnTo>
                  <a:lnTo>
                    <a:pt x="12700" y="215900"/>
                  </a:lnTo>
                  <a:lnTo>
                    <a:pt x="0" y="292100"/>
                  </a:lnTo>
                  <a:lnTo>
                    <a:pt x="12700" y="342900"/>
                  </a:lnTo>
                  <a:lnTo>
                    <a:pt x="12700" y="393700"/>
                  </a:lnTo>
                  <a:lnTo>
                    <a:pt x="25400" y="444500"/>
                  </a:lnTo>
                  <a:lnTo>
                    <a:pt x="38100" y="469900"/>
                  </a:lnTo>
                  <a:lnTo>
                    <a:pt x="50800" y="495300"/>
                  </a:lnTo>
                  <a:lnTo>
                    <a:pt x="63500" y="508000"/>
                  </a:lnTo>
                  <a:lnTo>
                    <a:pt x="76200" y="508000"/>
                  </a:lnTo>
                  <a:lnTo>
                    <a:pt x="101600" y="495300"/>
                  </a:lnTo>
                  <a:lnTo>
                    <a:pt x="127000" y="4699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22600" y="1206500"/>
              <a:ext cx="241301" cy="317501"/>
            </a:xfrm>
            <a:custGeom>
              <a:avLst/>
              <a:gdLst/>
              <a:ahLst/>
              <a:cxnLst/>
              <a:rect l="0" t="0" r="0" b="0"/>
              <a:pathLst>
                <a:path w="241301" h="317501">
                  <a:moveTo>
                    <a:pt x="88900" y="0"/>
                  </a:moveTo>
                  <a:lnTo>
                    <a:pt x="63500" y="50800"/>
                  </a:lnTo>
                  <a:lnTo>
                    <a:pt x="63500" y="88900"/>
                  </a:lnTo>
                  <a:lnTo>
                    <a:pt x="88900" y="101600"/>
                  </a:lnTo>
                  <a:lnTo>
                    <a:pt x="101600" y="127000"/>
                  </a:lnTo>
                  <a:lnTo>
                    <a:pt x="139700" y="127000"/>
                  </a:lnTo>
                  <a:lnTo>
                    <a:pt x="177800" y="139700"/>
                  </a:lnTo>
                  <a:lnTo>
                    <a:pt x="215900" y="165100"/>
                  </a:lnTo>
                  <a:lnTo>
                    <a:pt x="228600" y="165100"/>
                  </a:lnTo>
                  <a:lnTo>
                    <a:pt x="241300" y="190500"/>
                  </a:lnTo>
                  <a:lnTo>
                    <a:pt x="241300" y="215900"/>
                  </a:lnTo>
                  <a:lnTo>
                    <a:pt x="215900" y="228600"/>
                  </a:lnTo>
                  <a:lnTo>
                    <a:pt x="190500" y="254000"/>
                  </a:lnTo>
                  <a:lnTo>
                    <a:pt x="152400" y="279400"/>
                  </a:lnTo>
                  <a:lnTo>
                    <a:pt x="127000" y="292100"/>
                  </a:lnTo>
                  <a:lnTo>
                    <a:pt x="88900" y="317500"/>
                  </a:lnTo>
                  <a:lnTo>
                    <a:pt x="50800" y="317500"/>
                  </a:lnTo>
                  <a:lnTo>
                    <a:pt x="25400" y="304800"/>
                  </a:lnTo>
                  <a:lnTo>
                    <a:pt x="12700" y="279400"/>
                  </a:lnTo>
                  <a:lnTo>
                    <a:pt x="0" y="2413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48000" y="1231900"/>
              <a:ext cx="304801" cy="25401"/>
            </a:xfrm>
            <a:custGeom>
              <a:avLst/>
              <a:gdLst/>
              <a:ahLst/>
              <a:cxnLst/>
              <a:rect l="0" t="0" r="0" b="0"/>
              <a:pathLst>
                <a:path w="304801" h="25401">
                  <a:moveTo>
                    <a:pt x="0" y="0"/>
                  </a:moveTo>
                  <a:lnTo>
                    <a:pt x="50800" y="0"/>
                  </a:lnTo>
                  <a:lnTo>
                    <a:pt x="101600" y="0"/>
                  </a:lnTo>
                  <a:lnTo>
                    <a:pt x="152400" y="0"/>
                  </a:lnTo>
                  <a:lnTo>
                    <a:pt x="190500" y="12700"/>
                  </a:lnTo>
                  <a:lnTo>
                    <a:pt x="228600" y="12700"/>
                  </a:lnTo>
                  <a:lnTo>
                    <a:pt x="254000" y="12700"/>
                  </a:lnTo>
                  <a:lnTo>
                    <a:pt x="279400" y="25400"/>
                  </a:lnTo>
                  <a:lnTo>
                    <a:pt x="304800" y="25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40100" y="12192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88900" y="0"/>
                  </a:moveTo>
                  <a:lnTo>
                    <a:pt x="50800" y="38100"/>
                  </a:lnTo>
                  <a:lnTo>
                    <a:pt x="25400" y="88900"/>
                  </a:lnTo>
                  <a:lnTo>
                    <a:pt x="12700" y="152400"/>
                  </a:lnTo>
                  <a:lnTo>
                    <a:pt x="0" y="190500"/>
                  </a:lnTo>
                  <a:lnTo>
                    <a:pt x="12700" y="228600"/>
                  </a:lnTo>
                  <a:lnTo>
                    <a:pt x="25400" y="254000"/>
                  </a:lnTo>
                  <a:lnTo>
                    <a:pt x="50800" y="266700"/>
                  </a:lnTo>
                  <a:lnTo>
                    <a:pt x="76200" y="254000"/>
                  </a:lnTo>
                  <a:lnTo>
                    <a:pt x="114300" y="241300"/>
                  </a:lnTo>
                  <a:lnTo>
                    <a:pt x="139700" y="215900"/>
                  </a:lnTo>
                  <a:lnTo>
                    <a:pt x="165100" y="177800"/>
                  </a:lnTo>
                  <a:lnTo>
                    <a:pt x="177800" y="139700"/>
                  </a:lnTo>
                  <a:lnTo>
                    <a:pt x="177800" y="88900"/>
                  </a:lnTo>
                  <a:lnTo>
                    <a:pt x="165100" y="63500"/>
                  </a:lnTo>
                  <a:lnTo>
                    <a:pt x="139700" y="25400"/>
                  </a:lnTo>
                  <a:lnTo>
                    <a:pt x="101600" y="1270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25400" y="38100"/>
                  </a:lnTo>
                  <a:lnTo>
                    <a:pt x="12700" y="63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06800" y="11938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50800" y="0"/>
                  </a:moveTo>
                  <a:lnTo>
                    <a:pt x="12700" y="254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25400" y="114300"/>
                  </a:lnTo>
                  <a:lnTo>
                    <a:pt x="50800" y="114300"/>
                  </a:lnTo>
                  <a:lnTo>
                    <a:pt x="76200" y="101600"/>
                  </a:lnTo>
                  <a:lnTo>
                    <a:pt x="101600" y="889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88900" y="25400"/>
                  </a:lnTo>
                  <a:lnTo>
                    <a:pt x="76200" y="25400"/>
                  </a:lnTo>
                  <a:lnTo>
                    <a:pt x="63500" y="25400"/>
                  </a:lnTo>
                  <a:lnTo>
                    <a:pt x="50800" y="254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19500" y="1054100"/>
              <a:ext cx="279401" cy="609601"/>
            </a:xfrm>
            <a:custGeom>
              <a:avLst/>
              <a:gdLst/>
              <a:ahLst/>
              <a:cxnLst/>
              <a:rect l="0" t="0" r="0" b="0"/>
              <a:pathLst>
                <a:path w="279401" h="609601">
                  <a:moveTo>
                    <a:pt x="279400" y="0"/>
                  </a:moveTo>
                  <a:lnTo>
                    <a:pt x="279400" y="12700"/>
                  </a:lnTo>
                  <a:lnTo>
                    <a:pt x="266700" y="38100"/>
                  </a:lnTo>
                  <a:lnTo>
                    <a:pt x="241300" y="76200"/>
                  </a:lnTo>
                  <a:lnTo>
                    <a:pt x="215900" y="127000"/>
                  </a:lnTo>
                  <a:lnTo>
                    <a:pt x="190500" y="190500"/>
                  </a:lnTo>
                  <a:lnTo>
                    <a:pt x="152400" y="254000"/>
                  </a:lnTo>
                  <a:lnTo>
                    <a:pt x="127000" y="317500"/>
                  </a:lnTo>
                  <a:lnTo>
                    <a:pt x="88900" y="381000"/>
                  </a:lnTo>
                  <a:lnTo>
                    <a:pt x="50800" y="457200"/>
                  </a:lnTo>
                  <a:lnTo>
                    <a:pt x="25400" y="520700"/>
                  </a:lnTo>
                  <a:lnTo>
                    <a:pt x="0" y="558800"/>
                  </a:lnTo>
                  <a:lnTo>
                    <a:pt x="0" y="596900"/>
                  </a:lnTo>
                  <a:lnTo>
                    <a:pt x="0" y="609600"/>
                  </a:lnTo>
                  <a:lnTo>
                    <a:pt x="0" y="6096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797300" y="14097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25400" y="12700"/>
                  </a:moveTo>
                  <a:lnTo>
                    <a:pt x="0" y="38100"/>
                  </a:lnTo>
                  <a:lnTo>
                    <a:pt x="12700" y="635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38100" y="76200"/>
                  </a:lnTo>
                  <a:lnTo>
                    <a:pt x="63500" y="76200"/>
                  </a:lnTo>
                  <a:lnTo>
                    <a:pt x="63500" y="50800"/>
                  </a:lnTo>
                  <a:lnTo>
                    <a:pt x="50800" y="50800"/>
                  </a:lnTo>
                  <a:lnTo>
                    <a:pt x="38100" y="25400"/>
                  </a:lnTo>
                  <a:lnTo>
                    <a:pt x="25400" y="25400"/>
                  </a:lnTo>
                  <a:lnTo>
                    <a:pt x="12700" y="12700"/>
                  </a:lnTo>
                  <a:lnTo>
                    <a:pt x="12700" y="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013200" y="1041400"/>
              <a:ext cx="127001" cy="571501"/>
            </a:xfrm>
            <a:custGeom>
              <a:avLst/>
              <a:gdLst/>
              <a:ahLst/>
              <a:cxnLst/>
              <a:rect l="0" t="0" r="0" b="0"/>
              <a:pathLst>
                <a:path w="127001" h="571501">
                  <a:moveTo>
                    <a:pt x="0" y="0"/>
                  </a:moveTo>
                  <a:lnTo>
                    <a:pt x="25400" y="25400"/>
                  </a:lnTo>
                  <a:lnTo>
                    <a:pt x="63500" y="76200"/>
                  </a:lnTo>
                  <a:lnTo>
                    <a:pt x="88900" y="127000"/>
                  </a:lnTo>
                  <a:lnTo>
                    <a:pt x="114300" y="177800"/>
                  </a:lnTo>
                  <a:lnTo>
                    <a:pt x="127000" y="254000"/>
                  </a:lnTo>
                  <a:lnTo>
                    <a:pt x="127000" y="317500"/>
                  </a:lnTo>
                  <a:lnTo>
                    <a:pt x="127000" y="381000"/>
                  </a:lnTo>
                  <a:lnTo>
                    <a:pt x="88900" y="431800"/>
                  </a:lnTo>
                  <a:lnTo>
                    <a:pt x="63500" y="508000"/>
                  </a:lnTo>
                  <a:lnTo>
                    <a:pt x="25400" y="571500"/>
                  </a:lnTo>
                </a:path>
              </a:pathLst>
            </a:custGeom>
            <a:ln w="45720" cap="flat" cmpd="sng" algn="ctr">
              <a:solidFill>
                <a:srgbClr val="8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2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8763000" cy="18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English Academy</cp:lastModifiedBy>
  <cp:revision>5</cp:revision>
  <dcterms:created xsi:type="dcterms:W3CDTF">2014-04-10T23:23:32Z</dcterms:created>
  <dcterms:modified xsi:type="dcterms:W3CDTF">2014-04-11T00:57:23Z</dcterms:modified>
</cp:coreProperties>
</file>