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C6698B-1C07-477A-9FB3-DC534B9E5F10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639E360-C1F7-4196-A2C1-D6CE8DE7210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2400"/>
            <a:ext cx="81534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There are mainly two types of verbs: action verbs and state verbs.</a:t>
            </a:r>
          </a:p>
          <a:p>
            <a:endParaRPr lang="en-US" sz="2000" dirty="0" smtClean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Action verbs refer to an action. Examples are: 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write, work, break, kick, cook, take </a:t>
            </a:r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etc.  State verbs or </a:t>
            </a:r>
            <a:r>
              <a:rPr lang="en-US" sz="2000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stative</a:t>
            </a:r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verbs refer to a state. </a:t>
            </a:r>
          </a:p>
          <a:p>
            <a:endParaRPr lang="en-US" sz="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The most common state verbs are 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be</a:t>
            </a:r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and </a:t>
            </a:r>
            <a:r>
              <a:rPr lang="en-US" sz="2000" b="1" i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have</a:t>
            </a:r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. They are both primary auxiliaries. The other primary auxiliary – </a:t>
            </a:r>
            <a:r>
              <a:rPr lang="en-US" sz="2000" b="1" i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do</a:t>
            </a:r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– </a:t>
            </a:r>
            <a:r>
              <a:rPr lang="en-US" sz="2000" b="1" i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is</a:t>
            </a:r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an action verb.</a:t>
            </a:r>
          </a:p>
          <a:p>
            <a:endParaRPr lang="en-US" sz="2000" dirty="0" smtClean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Other common verbs referring to states are: 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know, believe, like, love, hate, remember, suppose, understand, want, wish </a:t>
            </a:r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etc.</a:t>
            </a:r>
          </a:p>
          <a:p>
            <a:endParaRPr lang="en-US" sz="2000" dirty="0" smtClean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There is an important difference between action verbs and state verbs. </a:t>
            </a:r>
            <a:r>
              <a:rPr lang="en-US" sz="2000" b="1" i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Action verbs can have both simple and continuous forms. State verbs, on the other hand, do not normally have continuous forms</a:t>
            </a:r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. This is probably because continuous forms are mainly used to talk about temporary situations. States, on the other hand, tend to be permanent or long lasting.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447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33400"/>
            <a:ext cx="838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</a:rPr>
              <a:t>Examples are given below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FFFF00"/>
                </a:solidFill>
              </a:rPr>
              <a:t>Honesty is the best policy.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FFFF00"/>
                </a:solidFill>
              </a:rPr>
              <a:t>My sister is an architect.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FFFF00"/>
                </a:solidFill>
              </a:rPr>
              <a:t>I have a sister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b="1" dirty="0" smtClean="0">
                <a:solidFill>
                  <a:srgbClr val="FFFF00"/>
                </a:solidFill>
              </a:rPr>
              <a:t>I know your hometown. (NOT I am knowing your </a:t>
            </a:r>
          </a:p>
          <a:p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</a:rPr>
              <a:t>                                              hometown.)</a:t>
            </a:r>
          </a:p>
          <a:p>
            <a:r>
              <a:rPr lang="en-US" sz="2400" b="1" dirty="0" smtClean="0">
                <a:solidFill>
                  <a:srgbClr val="FFFF00"/>
                </a:solidFill>
              </a:rPr>
              <a:t>She likes her grandmother. (NOT She is liking her </a:t>
            </a:r>
          </a:p>
          <a:p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</a:rPr>
              <a:t>                                                    grandmother.)</a:t>
            </a:r>
          </a:p>
          <a:p>
            <a:endParaRPr lang="en-US" sz="2400" b="1" dirty="0" smtClean="0">
              <a:solidFill>
                <a:srgbClr val="FFFF00"/>
              </a:solidFill>
            </a:endParaRPr>
          </a:p>
          <a:p>
            <a:endParaRPr lang="en-US" sz="2400" dirty="0" smtClean="0"/>
          </a:p>
        </p:txBody>
      </p:sp>
      <p:grpSp>
        <p:nvGrpSpPr>
          <p:cNvPr id="11" name="Group 10"/>
          <p:cNvGrpSpPr/>
          <p:nvPr/>
        </p:nvGrpSpPr>
        <p:grpSpPr>
          <a:xfrm>
            <a:off x="952500" y="2006600"/>
            <a:ext cx="6400801" cy="1752601"/>
            <a:chOff x="952500" y="2006600"/>
            <a:chExt cx="6400801" cy="1752601"/>
          </a:xfrm>
        </p:grpSpPr>
        <p:sp>
          <p:nvSpPr>
            <p:cNvPr id="12" name="Freeform 11"/>
            <p:cNvSpPr/>
            <p:nvPr/>
          </p:nvSpPr>
          <p:spPr>
            <a:xfrm>
              <a:off x="6057900" y="2159000"/>
              <a:ext cx="673101" cy="723901"/>
            </a:xfrm>
            <a:custGeom>
              <a:avLst/>
              <a:gdLst/>
              <a:ahLst/>
              <a:cxnLst/>
              <a:rect l="0" t="0" r="0" b="0"/>
              <a:pathLst>
                <a:path w="673101" h="723901">
                  <a:moveTo>
                    <a:pt x="673100" y="0"/>
                  </a:moveTo>
                  <a:lnTo>
                    <a:pt x="635000" y="50800"/>
                  </a:lnTo>
                  <a:lnTo>
                    <a:pt x="584200" y="101600"/>
                  </a:lnTo>
                  <a:lnTo>
                    <a:pt x="520700" y="152400"/>
                  </a:lnTo>
                  <a:lnTo>
                    <a:pt x="469900" y="215900"/>
                  </a:lnTo>
                  <a:lnTo>
                    <a:pt x="406400" y="292100"/>
                  </a:lnTo>
                  <a:lnTo>
                    <a:pt x="330200" y="355600"/>
                  </a:lnTo>
                  <a:lnTo>
                    <a:pt x="279400" y="419100"/>
                  </a:lnTo>
                  <a:lnTo>
                    <a:pt x="215900" y="482600"/>
                  </a:lnTo>
                  <a:lnTo>
                    <a:pt x="165100" y="546100"/>
                  </a:lnTo>
                  <a:lnTo>
                    <a:pt x="127000" y="596900"/>
                  </a:lnTo>
                  <a:lnTo>
                    <a:pt x="88900" y="635000"/>
                  </a:lnTo>
                  <a:lnTo>
                    <a:pt x="50800" y="673100"/>
                  </a:lnTo>
                  <a:lnTo>
                    <a:pt x="25400" y="711200"/>
                  </a:lnTo>
                  <a:lnTo>
                    <a:pt x="0" y="7239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5880100" y="2006600"/>
              <a:ext cx="939801" cy="927101"/>
            </a:xfrm>
            <a:custGeom>
              <a:avLst/>
              <a:gdLst/>
              <a:ahLst/>
              <a:cxnLst/>
              <a:rect l="0" t="0" r="0" b="0"/>
              <a:pathLst>
                <a:path w="939801" h="927101">
                  <a:moveTo>
                    <a:pt x="0" y="0"/>
                  </a:moveTo>
                  <a:lnTo>
                    <a:pt x="38100" y="25400"/>
                  </a:lnTo>
                  <a:lnTo>
                    <a:pt x="76200" y="63500"/>
                  </a:lnTo>
                  <a:lnTo>
                    <a:pt x="114300" y="101600"/>
                  </a:lnTo>
                  <a:lnTo>
                    <a:pt x="152400" y="152400"/>
                  </a:lnTo>
                  <a:lnTo>
                    <a:pt x="203200" y="215900"/>
                  </a:lnTo>
                  <a:lnTo>
                    <a:pt x="266700" y="266700"/>
                  </a:lnTo>
                  <a:lnTo>
                    <a:pt x="330200" y="330200"/>
                  </a:lnTo>
                  <a:lnTo>
                    <a:pt x="393700" y="406400"/>
                  </a:lnTo>
                  <a:lnTo>
                    <a:pt x="469900" y="482600"/>
                  </a:lnTo>
                  <a:lnTo>
                    <a:pt x="546100" y="546100"/>
                  </a:lnTo>
                  <a:lnTo>
                    <a:pt x="609600" y="609600"/>
                  </a:lnTo>
                  <a:lnTo>
                    <a:pt x="685800" y="685800"/>
                  </a:lnTo>
                  <a:lnTo>
                    <a:pt x="749300" y="749300"/>
                  </a:lnTo>
                  <a:lnTo>
                    <a:pt x="812800" y="812800"/>
                  </a:lnTo>
                  <a:lnTo>
                    <a:pt x="876300" y="863600"/>
                  </a:lnTo>
                  <a:lnTo>
                    <a:pt x="939800" y="9271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952500" y="2133600"/>
              <a:ext cx="863601" cy="749301"/>
            </a:xfrm>
            <a:custGeom>
              <a:avLst/>
              <a:gdLst/>
              <a:ahLst/>
              <a:cxnLst/>
              <a:rect l="0" t="0" r="0" b="0"/>
              <a:pathLst>
                <a:path w="863601" h="749301">
                  <a:moveTo>
                    <a:pt x="533400" y="0"/>
                  </a:moveTo>
                  <a:lnTo>
                    <a:pt x="444500" y="12700"/>
                  </a:lnTo>
                  <a:lnTo>
                    <a:pt x="342900" y="50800"/>
                  </a:lnTo>
                  <a:lnTo>
                    <a:pt x="241300" y="101600"/>
                  </a:lnTo>
                  <a:lnTo>
                    <a:pt x="139700" y="177800"/>
                  </a:lnTo>
                  <a:lnTo>
                    <a:pt x="63500" y="266700"/>
                  </a:lnTo>
                  <a:lnTo>
                    <a:pt x="12700" y="355600"/>
                  </a:lnTo>
                  <a:lnTo>
                    <a:pt x="0" y="444500"/>
                  </a:lnTo>
                  <a:lnTo>
                    <a:pt x="12700" y="533400"/>
                  </a:lnTo>
                  <a:lnTo>
                    <a:pt x="50800" y="609600"/>
                  </a:lnTo>
                  <a:lnTo>
                    <a:pt x="101600" y="673100"/>
                  </a:lnTo>
                  <a:lnTo>
                    <a:pt x="190500" y="723900"/>
                  </a:lnTo>
                  <a:lnTo>
                    <a:pt x="279400" y="749300"/>
                  </a:lnTo>
                  <a:lnTo>
                    <a:pt x="393700" y="749300"/>
                  </a:lnTo>
                  <a:lnTo>
                    <a:pt x="495300" y="749300"/>
                  </a:lnTo>
                  <a:lnTo>
                    <a:pt x="596900" y="711200"/>
                  </a:lnTo>
                  <a:lnTo>
                    <a:pt x="673100" y="660400"/>
                  </a:lnTo>
                  <a:lnTo>
                    <a:pt x="749300" y="584200"/>
                  </a:lnTo>
                  <a:lnTo>
                    <a:pt x="812800" y="508000"/>
                  </a:lnTo>
                  <a:lnTo>
                    <a:pt x="850900" y="406400"/>
                  </a:lnTo>
                  <a:lnTo>
                    <a:pt x="863600" y="317500"/>
                  </a:lnTo>
                  <a:lnTo>
                    <a:pt x="850900" y="215900"/>
                  </a:lnTo>
                  <a:lnTo>
                    <a:pt x="825500" y="139700"/>
                  </a:lnTo>
                  <a:lnTo>
                    <a:pt x="774700" y="63500"/>
                  </a:lnTo>
                  <a:lnTo>
                    <a:pt x="711200" y="25400"/>
                  </a:lnTo>
                  <a:lnTo>
                    <a:pt x="609600" y="25400"/>
                  </a:lnTo>
                  <a:lnTo>
                    <a:pt x="508000" y="63500"/>
                  </a:lnTo>
                  <a:lnTo>
                    <a:pt x="368300" y="127000"/>
                  </a:lnTo>
                  <a:lnTo>
                    <a:pt x="241300" y="2413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1231900" y="2959100"/>
              <a:ext cx="812801" cy="762001"/>
            </a:xfrm>
            <a:custGeom>
              <a:avLst/>
              <a:gdLst/>
              <a:ahLst/>
              <a:cxnLst/>
              <a:rect l="0" t="0" r="0" b="0"/>
              <a:pathLst>
                <a:path w="812801" h="762001">
                  <a:moveTo>
                    <a:pt x="546100" y="12700"/>
                  </a:moveTo>
                  <a:lnTo>
                    <a:pt x="495300" y="0"/>
                  </a:lnTo>
                  <a:lnTo>
                    <a:pt x="419100" y="12700"/>
                  </a:lnTo>
                  <a:lnTo>
                    <a:pt x="342900" y="25400"/>
                  </a:lnTo>
                  <a:lnTo>
                    <a:pt x="254000" y="63500"/>
                  </a:lnTo>
                  <a:lnTo>
                    <a:pt x="177800" y="114300"/>
                  </a:lnTo>
                  <a:lnTo>
                    <a:pt x="114300" y="177800"/>
                  </a:lnTo>
                  <a:lnTo>
                    <a:pt x="50800" y="241300"/>
                  </a:lnTo>
                  <a:lnTo>
                    <a:pt x="12700" y="304800"/>
                  </a:lnTo>
                  <a:lnTo>
                    <a:pt x="0" y="381000"/>
                  </a:lnTo>
                  <a:lnTo>
                    <a:pt x="0" y="457200"/>
                  </a:lnTo>
                  <a:lnTo>
                    <a:pt x="25400" y="533400"/>
                  </a:lnTo>
                  <a:lnTo>
                    <a:pt x="50800" y="596900"/>
                  </a:lnTo>
                  <a:lnTo>
                    <a:pt x="101600" y="647700"/>
                  </a:lnTo>
                  <a:lnTo>
                    <a:pt x="165100" y="685800"/>
                  </a:lnTo>
                  <a:lnTo>
                    <a:pt x="228600" y="723900"/>
                  </a:lnTo>
                  <a:lnTo>
                    <a:pt x="304800" y="749300"/>
                  </a:lnTo>
                  <a:lnTo>
                    <a:pt x="381000" y="762000"/>
                  </a:lnTo>
                  <a:lnTo>
                    <a:pt x="457200" y="762000"/>
                  </a:lnTo>
                  <a:lnTo>
                    <a:pt x="520700" y="749300"/>
                  </a:lnTo>
                  <a:lnTo>
                    <a:pt x="584200" y="711200"/>
                  </a:lnTo>
                  <a:lnTo>
                    <a:pt x="647700" y="673100"/>
                  </a:lnTo>
                  <a:lnTo>
                    <a:pt x="698500" y="635000"/>
                  </a:lnTo>
                  <a:lnTo>
                    <a:pt x="736600" y="571500"/>
                  </a:lnTo>
                  <a:lnTo>
                    <a:pt x="762000" y="520700"/>
                  </a:lnTo>
                  <a:lnTo>
                    <a:pt x="800100" y="444500"/>
                  </a:lnTo>
                  <a:lnTo>
                    <a:pt x="812800" y="368300"/>
                  </a:lnTo>
                  <a:lnTo>
                    <a:pt x="812800" y="304800"/>
                  </a:lnTo>
                  <a:lnTo>
                    <a:pt x="812800" y="228600"/>
                  </a:lnTo>
                  <a:lnTo>
                    <a:pt x="800100" y="165100"/>
                  </a:lnTo>
                  <a:lnTo>
                    <a:pt x="762000" y="114300"/>
                  </a:lnTo>
                  <a:lnTo>
                    <a:pt x="723900" y="76200"/>
                  </a:lnTo>
                  <a:lnTo>
                    <a:pt x="660400" y="38100"/>
                  </a:lnTo>
                  <a:lnTo>
                    <a:pt x="584200" y="38100"/>
                  </a:lnTo>
                  <a:lnTo>
                    <a:pt x="482600" y="38100"/>
                  </a:lnTo>
                  <a:lnTo>
                    <a:pt x="381000" y="635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6261100" y="2933700"/>
              <a:ext cx="1092201" cy="596901"/>
            </a:xfrm>
            <a:custGeom>
              <a:avLst/>
              <a:gdLst/>
              <a:ahLst/>
              <a:cxnLst/>
              <a:rect l="0" t="0" r="0" b="0"/>
              <a:pathLst>
                <a:path w="1092201" h="596901">
                  <a:moveTo>
                    <a:pt x="800100" y="114300"/>
                  </a:moveTo>
                  <a:lnTo>
                    <a:pt x="711200" y="88900"/>
                  </a:lnTo>
                  <a:lnTo>
                    <a:pt x="622300" y="76200"/>
                  </a:lnTo>
                  <a:lnTo>
                    <a:pt x="520700" y="63500"/>
                  </a:lnTo>
                  <a:lnTo>
                    <a:pt x="419100" y="63500"/>
                  </a:lnTo>
                  <a:lnTo>
                    <a:pt x="317500" y="88900"/>
                  </a:lnTo>
                  <a:lnTo>
                    <a:pt x="228600" y="101600"/>
                  </a:lnTo>
                  <a:lnTo>
                    <a:pt x="152400" y="139700"/>
                  </a:lnTo>
                  <a:lnTo>
                    <a:pt x="76200" y="177800"/>
                  </a:lnTo>
                  <a:lnTo>
                    <a:pt x="38100" y="228600"/>
                  </a:lnTo>
                  <a:lnTo>
                    <a:pt x="0" y="279400"/>
                  </a:lnTo>
                  <a:lnTo>
                    <a:pt x="0" y="330200"/>
                  </a:lnTo>
                  <a:lnTo>
                    <a:pt x="0" y="381000"/>
                  </a:lnTo>
                  <a:lnTo>
                    <a:pt x="38100" y="431800"/>
                  </a:lnTo>
                  <a:lnTo>
                    <a:pt x="76200" y="469900"/>
                  </a:lnTo>
                  <a:lnTo>
                    <a:pt x="152400" y="508000"/>
                  </a:lnTo>
                  <a:lnTo>
                    <a:pt x="228600" y="546100"/>
                  </a:lnTo>
                  <a:lnTo>
                    <a:pt x="330200" y="571500"/>
                  </a:lnTo>
                  <a:lnTo>
                    <a:pt x="431800" y="584200"/>
                  </a:lnTo>
                  <a:lnTo>
                    <a:pt x="546100" y="596900"/>
                  </a:lnTo>
                  <a:lnTo>
                    <a:pt x="647700" y="596900"/>
                  </a:lnTo>
                  <a:lnTo>
                    <a:pt x="736600" y="584200"/>
                  </a:lnTo>
                  <a:lnTo>
                    <a:pt x="825500" y="571500"/>
                  </a:lnTo>
                  <a:lnTo>
                    <a:pt x="901700" y="546100"/>
                  </a:lnTo>
                  <a:lnTo>
                    <a:pt x="965200" y="520700"/>
                  </a:lnTo>
                  <a:lnTo>
                    <a:pt x="1028700" y="482600"/>
                  </a:lnTo>
                  <a:lnTo>
                    <a:pt x="1066800" y="431800"/>
                  </a:lnTo>
                  <a:lnTo>
                    <a:pt x="1079500" y="393700"/>
                  </a:lnTo>
                  <a:lnTo>
                    <a:pt x="1092200" y="330200"/>
                  </a:lnTo>
                  <a:lnTo>
                    <a:pt x="1079500" y="279400"/>
                  </a:lnTo>
                  <a:lnTo>
                    <a:pt x="1041400" y="177800"/>
                  </a:lnTo>
                  <a:lnTo>
                    <a:pt x="977900" y="127000"/>
                  </a:lnTo>
                  <a:lnTo>
                    <a:pt x="914400" y="76200"/>
                  </a:lnTo>
                  <a:lnTo>
                    <a:pt x="812800" y="38100"/>
                  </a:lnTo>
                  <a:lnTo>
                    <a:pt x="711200" y="12700"/>
                  </a:lnTo>
                  <a:lnTo>
                    <a:pt x="584200" y="0"/>
                  </a:lnTo>
                  <a:lnTo>
                    <a:pt x="444500" y="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6375400" y="2870200"/>
              <a:ext cx="927101" cy="635001"/>
            </a:xfrm>
            <a:custGeom>
              <a:avLst/>
              <a:gdLst/>
              <a:ahLst/>
              <a:cxnLst/>
              <a:rect l="0" t="0" r="0" b="0"/>
              <a:pathLst>
                <a:path w="927101" h="635001">
                  <a:moveTo>
                    <a:pt x="927100" y="0"/>
                  </a:moveTo>
                  <a:lnTo>
                    <a:pt x="876300" y="50800"/>
                  </a:lnTo>
                  <a:lnTo>
                    <a:pt x="800100" y="88900"/>
                  </a:lnTo>
                  <a:lnTo>
                    <a:pt x="711200" y="152400"/>
                  </a:lnTo>
                  <a:lnTo>
                    <a:pt x="622300" y="203200"/>
                  </a:lnTo>
                  <a:lnTo>
                    <a:pt x="520700" y="266700"/>
                  </a:lnTo>
                  <a:lnTo>
                    <a:pt x="419100" y="342900"/>
                  </a:lnTo>
                  <a:lnTo>
                    <a:pt x="317500" y="406400"/>
                  </a:lnTo>
                  <a:lnTo>
                    <a:pt x="241300" y="469900"/>
                  </a:lnTo>
                  <a:lnTo>
                    <a:pt x="165100" y="520700"/>
                  </a:lnTo>
                  <a:lnTo>
                    <a:pt x="88900" y="571500"/>
                  </a:lnTo>
                  <a:lnTo>
                    <a:pt x="50800" y="596900"/>
                  </a:lnTo>
                  <a:lnTo>
                    <a:pt x="12700" y="622300"/>
                  </a:lnTo>
                  <a:lnTo>
                    <a:pt x="0" y="6350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6477000" y="2806700"/>
              <a:ext cx="863601" cy="952501"/>
            </a:xfrm>
            <a:custGeom>
              <a:avLst/>
              <a:gdLst/>
              <a:ahLst/>
              <a:cxnLst/>
              <a:rect l="0" t="0" r="0" b="0"/>
              <a:pathLst>
                <a:path w="863601" h="952501">
                  <a:moveTo>
                    <a:pt x="0" y="0"/>
                  </a:moveTo>
                  <a:lnTo>
                    <a:pt x="63500" y="63500"/>
                  </a:lnTo>
                  <a:lnTo>
                    <a:pt x="139700" y="139700"/>
                  </a:lnTo>
                  <a:lnTo>
                    <a:pt x="215900" y="228600"/>
                  </a:lnTo>
                  <a:lnTo>
                    <a:pt x="292100" y="317500"/>
                  </a:lnTo>
                  <a:lnTo>
                    <a:pt x="381000" y="406400"/>
                  </a:lnTo>
                  <a:lnTo>
                    <a:pt x="469900" y="508000"/>
                  </a:lnTo>
                  <a:lnTo>
                    <a:pt x="558800" y="609600"/>
                  </a:lnTo>
                  <a:lnTo>
                    <a:pt x="647700" y="698500"/>
                  </a:lnTo>
                  <a:lnTo>
                    <a:pt x="723900" y="787400"/>
                  </a:lnTo>
                  <a:lnTo>
                    <a:pt x="787400" y="876300"/>
                  </a:lnTo>
                  <a:lnTo>
                    <a:pt x="863600" y="9525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290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81000"/>
            <a:ext cx="845820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</a:rPr>
              <a:t>Your knowledge of something is permanent. You either know something or you don’t.</a:t>
            </a:r>
          </a:p>
          <a:p>
            <a:endParaRPr lang="en-US" sz="2000" b="1" dirty="0" smtClean="0">
              <a:solidFill>
                <a:srgbClr val="FFFF00"/>
              </a:solidFill>
            </a:endParaRPr>
          </a:p>
          <a:p>
            <a:r>
              <a:rPr lang="en-US" sz="2000" b="1" dirty="0" smtClean="0">
                <a:solidFill>
                  <a:srgbClr val="FFFF00"/>
                </a:solidFill>
              </a:rPr>
              <a:t>However, some verbs can have an action meaning as well as a state meaning. An example is the verb think.</a:t>
            </a:r>
          </a:p>
          <a:p>
            <a:endParaRPr lang="en-US" sz="2000" b="1" dirty="0" smtClean="0">
              <a:solidFill>
                <a:srgbClr val="FFFF00"/>
              </a:solidFill>
            </a:endParaRPr>
          </a:p>
          <a:p>
            <a:r>
              <a:rPr lang="en-US" sz="2000" b="1" dirty="0" smtClean="0">
                <a:solidFill>
                  <a:srgbClr val="FFFF00"/>
                </a:solidFill>
              </a:rPr>
              <a:t>When think means ‘have an opinion’ it is not normally used in the continuous form.</a:t>
            </a:r>
          </a:p>
          <a:p>
            <a:endParaRPr lang="en-US" sz="2000" b="1" dirty="0" smtClean="0">
              <a:solidFill>
                <a:srgbClr val="FFFF00"/>
              </a:solidFill>
            </a:endParaRPr>
          </a:p>
          <a:p>
            <a:r>
              <a:rPr lang="en-US" sz="2000" b="1" dirty="0" smtClean="0">
                <a:solidFill>
                  <a:srgbClr val="FFFF00"/>
                </a:solidFill>
              </a:rPr>
              <a:t>What do you think of her new boyfriend? (= What is your opinion about her new boyfriend?) (NOT What are you thinking of her new boyfriend?)</a:t>
            </a:r>
          </a:p>
          <a:p>
            <a:endParaRPr lang="en-US" sz="2000" b="1" dirty="0">
              <a:solidFill>
                <a:srgbClr val="FFFF00"/>
              </a:solidFill>
            </a:endParaRPr>
          </a:p>
          <a:p>
            <a:r>
              <a:rPr lang="en-US" sz="2000" b="1" dirty="0" smtClean="0">
                <a:solidFill>
                  <a:srgbClr val="FFFF00"/>
                </a:solidFill>
              </a:rPr>
              <a:t>Think can have a continuous form when it is used with other meanings.</a:t>
            </a:r>
          </a:p>
          <a:p>
            <a:endParaRPr lang="en-US" sz="2000" b="1" dirty="0" smtClean="0">
              <a:solidFill>
                <a:srgbClr val="FFFF00"/>
              </a:solidFill>
            </a:endParaRPr>
          </a:p>
          <a:p>
            <a:r>
              <a:rPr lang="en-US" sz="2000" b="1" dirty="0" smtClean="0">
                <a:solidFill>
                  <a:srgbClr val="FFFF00"/>
                </a:solidFill>
              </a:rPr>
              <a:t>What are you thinking about?</a:t>
            </a:r>
          </a:p>
          <a:p>
            <a:r>
              <a:rPr lang="en-US" sz="2000" b="1" dirty="0" smtClean="0">
                <a:solidFill>
                  <a:srgbClr val="FFFF00"/>
                </a:solidFill>
              </a:rPr>
              <a:t>I am thinking about starting a business.</a:t>
            </a:r>
          </a:p>
          <a:p>
            <a:endParaRPr lang="en-US" sz="2000" b="1" dirty="0" smtClean="0">
              <a:solidFill>
                <a:srgbClr val="FFFF00"/>
              </a:solidFill>
            </a:endParaRPr>
          </a:p>
          <a:p>
            <a:endParaRPr lang="en-US" dirty="0" smtClean="0"/>
          </a:p>
        </p:txBody>
      </p:sp>
      <p:grpSp>
        <p:nvGrpSpPr>
          <p:cNvPr id="14" name="Group 13"/>
          <p:cNvGrpSpPr/>
          <p:nvPr/>
        </p:nvGrpSpPr>
        <p:grpSpPr>
          <a:xfrm>
            <a:off x="1612900" y="4597400"/>
            <a:ext cx="3149601" cy="762001"/>
            <a:chOff x="1612900" y="4597400"/>
            <a:chExt cx="3149601" cy="762001"/>
          </a:xfrm>
        </p:grpSpPr>
        <p:sp>
          <p:nvSpPr>
            <p:cNvPr id="15" name="Freeform 14"/>
            <p:cNvSpPr/>
            <p:nvPr/>
          </p:nvSpPr>
          <p:spPr>
            <a:xfrm>
              <a:off x="1612900" y="4851400"/>
              <a:ext cx="685801" cy="38101"/>
            </a:xfrm>
            <a:custGeom>
              <a:avLst/>
              <a:gdLst/>
              <a:ahLst/>
              <a:cxnLst/>
              <a:rect l="0" t="0" r="0" b="0"/>
              <a:pathLst>
                <a:path w="685801" h="38101">
                  <a:moveTo>
                    <a:pt x="0" y="12700"/>
                  </a:moveTo>
                  <a:lnTo>
                    <a:pt x="12700" y="12700"/>
                  </a:lnTo>
                  <a:lnTo>
                    <a:pt x="25400" y="12700"/>
                  </a:lnTo>
                  <a:lnTo>
                    <a:pt x="38100" y="12700"/>
                  </a:lnTo>
                  <a:lnTo>
                    <a:pt x="76200" y="12700"/>
                  </a:lnTo>
                  <a:lnTo>
                    <a:pt x="114300" y="0"/>
                  </a:lnTo>
                  <a:lnTo>
                    <a:pt x="165100" y="0"/>
                  </a:lnTo>
                  <a:lnTo>
                    <a:pt x="228600" y="0"/>
                  </a:lnTo>
                  <a:lnTo>
                    <a:pt x="304800" y="0"/>
                  </a:lnTo>
                  <a:lnTo>
                    <a:pt x="368300" y="12700"/>
                  </a:lnTo>
                  <a:lnTo>
                    <a:pt x="444500" y="12700"/>
                  </a:lnTo>
                  <a:lnTo>
                    <a:pt x="508000" y="12700"/>
                  </a:lnTo>
                  <a:lnTo>
                    <a:pt x="558800" y="25400"/>
                  </a:lnTo>
                  <a:lnTo>
                    <a:pt x="609600" y="38100"/>
                  </a:lnTo>
                  <a:lnTo>
                    <a:pt x="635000" y="38100"/>
                  </a:lnTo>
                  <a:lnTo>
                    <a:pt x="660400" y="38100"/>
                  </a:lnTo>
                  <a:lnTo>
                    <a:pt x="685800" y="381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2286000" y="4787900"/>
              <a:ext cx="101601" cy="241301"/>
            </a:xfrm>
            <a:custGeom>
              <a:avLst/>
              <a:gdLst/>
              <a:ahLst/>
              <a:cxnLst/>
              <a:rect l="0" t="0" r="0" b="0"/>
              <a:pathLst>
                <a:path w="101601" h="241301">
                  <a:moveTo>
                    <a:pt x="25400" y="0"/>
                  </a:moveTo>
                  <a:lnTo>
                    <a:pt x="25400" y="12700"/>
                  </a:lnTo>
                  <a:lnTo>
                    <a:pt x="25400" y="38100"/>
                  </a:lnTo>
                  <a:lnTo>
                    <a:pt x="25400" y="76200"/>
                  </a:lnTo>
                  <a:lnTo>
                    <a:pt x="25400" y="127000"/>
                  </a:lnTo>
                  <a:lnTo>
                    <a:pt x="25400" y="165100"/>
                  </a:lnTo>
                  <a:lnTo>
                    <a:pt x="25400" y="203200"/>
                  </a:lnTo>
                  <a:lnTo>
                    <a:pt x="25400" y="228600"/>
                  </a:lnTo>
                  <a:lnTo>
                    <a:pt x="25400" y="241300"/>
                  </a:lnTo>
                  <a:lnTo>
                    <a:pt x="25400" y="228600"/>
                  </a:lnTo>
                  <a:lnTo>
                    <a:pt x="12700" y="228600"/>
                  </a:lnTo>
                  <a:lnTo>
                    <a:pt x="12700" y="190500"/>
                  </a:lnTo>
                  <a:lnTo>
                    <a:pt x="0" y="165100"/>
                  </a:lnTo>
                  <a:lnTo>
                    <a:pt x="0" y="127000"/>
                  </a:lnTo>
                  <a:lnTo>
                    <a:pt x="0" y="101600"/>
                  </a:lnTo>
                  <a:lnTo>
                    <a:pt x="12700" y="76200"/>
                  </a:lnTo>
                  <a:lnTo>
                    <a:pt x="25400" y="50800"/>
                  </a:lnTo>
                  <a:lnTo>
                    <a:pt x="50800" y="38100"/>
                  </a:lnTo>
                  <a:lnTo>
                    <a:pt x="63500" y="38100"/>
                  </a:lnTo>
                  <a:lnTo>
                    <a:pt x="88900" y="50800"/>
                  </a:lnTo>
                  <a:lnTo>
                    <a:pt x="101600" y="76200"/>
                  </a:lnTo>
                  <a:lnTo>
                    <a:pt x="101600" y="101600"/>
                  </a:lnTo>
                  <a:lnTo>
                    <a:pt x="88900" y="139700"/>
                  </a:lnTo>
                  <a:lnTo>
                    <a:pt x="76200" y="165100"/>
                  </a:lnTo>
                  <a:lnTo>
                    <a:pt x="50800" y="190500"/>
                  </a:lnTo>
                  <a:lnTo>
                    <a:pt x="25400" y="203200"/>
                  </a:lnTo>
                  <a:lnTo>
                    <a:pt x="12700" y="203200"/>
                  </a:lnTo>
                  <a:lnTo>
                    <a:pt x="0" y="2032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2692400" y="4737100"/>
              <a:ext cx="457201" cy="317501"/>
            </a:xfrm>
            <a:custGeom>
              <a:avLst/>
              <a:gdLst/>
              <a:ahLst/>
              <a:cxnLst/>
              <a:rect l="0" t="0" r="0" b="0"/>
              <a:pathLst>
                <a:path w="457201" h="317501">
                  <a:moveTo>
                    <a:pt x="101600" y="0"/>
                  </a:moveTo>
                  <a:lnTo>
                    <a:pt x="76200" y="0"/>
                  </a:lnTo>
                  <a:lnTo>
                    <a:pt x="38100" y="25400"/>
                  </a:lnTo>
                  <a:lnTo>
                    <a:pt x="25400" y="63500"/>
                  </a:lnTo>
                  <a:lnTo>
                    <a:pt x="12700" y="101600"/>
                  </a:lnTo>
                  <a:lnTo>
                    <a:pt x="0" y="139700"/>
                  </a:lnTo>
                  <a:lnTo>
                    <a:pt x="25400" y="177800"/>
                  </a:lnTo>
                  <a:lnTo>
                    <a:pt x="50800" y="203200"/>
                  </a:lnTo>
                  <a:lnTo>
                    <a:pt x="88900" y="228600"/>
                  </a:lnTo>
                  <a:lnTo>
                    <a:pt x="139700" y="228600"/>
                  </a:lnTo>
                  <a:lnTo>
                    <a:pt x="177800" y="203200"/>
                  </a:lnTo>
                  <a:lnTo>
                    <a:pt x="228600" y="190500"/>
                  </a:lnTo>
                  <a:lnTo>
                    <a:pt x="254000" y="152400"/>
                  </a:lnTo>
                  <a:lnTo>
                    <a:pt x="266700" y="127000"/>
                  </a:lnTo>
                  <a:lnTo>
                    <a:pt x="266700" y="101600"/>
                  </a:lnTo>
                  <a:lnTo>
                    <a:pt x="266700" y="88900"/>
                  </a:lnTo>
                  <a:lnTo>
                    <a:pt x="254000" y="101600"/>
                  </a:lnTo>
                  <a:lnTo>
                    <a:pt x="254000" y="114300"/>
                  </a:lnTo>
                  <a:lnTo>
                    <a:pt x="241300" y="139700"/>
                  </a:lnTo>
                  <a:lnTo>
                    <a:pt x="241300" y="177800"/>
                  </a:lnTo>
                  <a:lnTo>
                    <a:pt x="254000" y="215900"/>
                  </a:lnTo>
                  <a:lnTo>
                    <a:pt x="266700" y="254000"/>
                  </a:lnTo>
                  <a:lnTo>
                    <a:pt x="304800" y="279400"/>
                  </a:lnTo>
                  <a:lnTo>
                    <a:pt x="330200" y="304800"/>
                  </a:lnTo>
                  <a:lnTo>
                    <a:pt x="368300" y="317500"/>
                  </a:lnTo>
                  <a:lnTo>
                    <a:pt x="393700" y="317500"/>
                  </a:lnTo>
                  <a:lnTo>
                    <a:pt x="419100" y="292100"/>
                  </a:lnTo>
                  <a:lnTo>
                    <a:pt x="444500" y="266700"/>
                  </a:lnTo>
                  <a:lnTo>
                    <a:pt x="444500" y="228600"/>
                  </a:lnTo>
                  <a:lnTo>
                    <a:pt x="457200" y="177800"/>
                  </a:lnTo>
                  <a:lnTo>
                    <a:pt x="444500" y="127000"/>
                  </a:lnTo>
                  <a:lnTo>
                    <a:pt x="444500" y="88900"/>
                  </a:lnTo>
                  <a:lnTo>
                    <a:pt x="406400" y="63500"/>
                  </a:lnTo>
                  <a:lnTo>
                    <a:pt x="381000" y="50800"/>
                  </a:lnTo>
                  <a:lnTo>
                    <a:pt x="355600" y="38100"/>
                  </a:lnTo>
                  <a:lnTo>
                    <a:pt x="330200" y="50800"/>
                  </a:lnTo>
                  <a:lnTo>
                    <a:pt x="330200" y="76200"/>
                  </a:lnTo>
                  <a:lnTo>
                    <a:pt x="330200" y="101600"/>
                  </a:lnTo>
                  <a:lnTo>
                    <a:pt x="330200" y="139700"/>
                  </a:lnTo>
                  <a:lnTo>
                    <a:pt x="330200" y="1651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3276600" y="4737100"/>
              <a:ext cx="165101" cy="254001"/>
            </a:xfrm>
            <a:custGeom>
              <a:avLst/>
              <a:gdLst/>
              <a:ahLst/>
              <a:cxnLst/>
              <a:rect l="0" t="0" r="0" b="0"/>
              <a:pathLst>
                <a:path w="165101" h="254001">
                  <a:moveTo>
                    <a:pt x="0" y="63500"/>
                  </a:moveTo>
                  <a:lnTo>
                    <a:pt x="12700" y="101600"/>
                  </a:lnTo>
                  <a:lnTo>
                    <a:pt x="12700" y="152400"/>
                  </a:lnTo>
                  <a:lnTo>
                    <a:pt x="12700" y="190500"/>
                  </a:lnTo>
                  <a:lnTo>
                    <a:pt x="12700" y="228600"/>
                  </a:lnTo>
                  <a:lnTo>
                    <a:pt x="12700" y="241300"/>
                  </a:lnTo>
                  <a:lnTo>
                    <a:pt x="0" y="254000"/>
                  </a:lnTo>
                  <a:lnTo>
                    <a:pt x="0" y="241300"/>
                  </a:lnTo>
                  <a:lnTo>
                    <a:pt x="0" y="228600"/>
                  </a:lnTo>
                  <a:lnTo>
                    <a:pt x="0" y="190500"/>
                  </a:lnTo>
                  <a:lnTo>
                    <a:pt x="12700" y="152400"/>
                  </a:lnTo>
                  <a:lnTo>
                    <a:pt x="25400" y="101600"/>
                  </a:lnTo>
                  <a:lnTo>
                    <a:pt x="50800" y="63500"/>
                  </a:lnTo>
                  <a:lnTo>
                    <a:pt x="63500" y="38100"/>
                  </a:lnTo>
                  <a:lnTo>
                    <a:pt x="88900" y="12700"/>
                  </a:lnTo>
                  <a:lnTo>
                    <a:pt x="114300" y="0"/>
                  </a:lnTo>
                  <a:lnTo>
                    <a:pt x="139700" y="12700"/>
                  </a:lnTo>
                  <a:lnTo>
                    <a:pt x="152400" y="25400"/>
                  </a:lnTo>
                  <a:lnTo>
                    <a:pt x="165100" y="50800"/>
                  </a:lnTo>
                  <a:lnTo>
                    <a:pt x="165100" y="88900"/>
                  </a:lnTo>
                  <a:lnTo>
                    <a:pt x="165100" y="127000"/>
                  </a:lnTo>
                  <a:lnTo>
                    <a:pt x="165100" y="165100"/>
                  </a:lnTo>
                  <a:lnTo>
                    <a:pt x="152400" y="203200"/>
                  </a:lnTo>
                  <a:lnTo>
                    <a:pt x="152400" y="228600"/>
                  </a:lnTo>
                  <a:lnTo>
                    <a:pt x="152400" y="2413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3517900" y="4711700"/>
              <a:ext cx="203201" cy="266701"/>
            </a:xfrm>
            <a:custGeom>
              <a:avLst/>
              <a:gdLst/>
              <a:ahLst/>
              <a:cxnLst/>
              <a:rect l="0" t="0" r="0" b="0"/>
              <a:pathLst>
                <a:path w="203201" h="266701">
                  <a:moveTo>
                    <a:pt x="127000" y="0"/>
                  </a:moveTo>
                  <a:lnTo>
                    <a:pt x="88900" y="0"/>
                  </a:lnTo>
                  <a:lnTo>
                    <a:pt x="63500" y="25400"/>
                  </a:lnTo>
                  <a:lnTo>
                    <a:pt x="50800" y="38100"/>
                  </a:lnTo>
                  <a:lnTo>
                    <a:pt x="50800" y="63500"/>
                  </a:lnTo>
                  <a:lnTo>
                    <a:pt x="50800" y="88900"/>
                  </a:lnTo>
                  <a:lnTo>
                    <a:pt x="88900" y="114300"/>
                  </a:lnTo>
                  <a:lnTo>
                    <a:pt x="127000" y="139700"/>
                  </a:lnTo>
                  <a:lnTo>
                    <a:pt x="165100" y="177800"/>
                  </a:lnTo>
                  <a:lnTo>
                    <a:pt x="190500" y="203200"/>
                  </a:lnTo>
                  <a:lnTo>
                    <a:pt x="203200" y="228600"/>
                  </a:lnTo>
                  <a:lnTo>
                    <a:pt x="190500" y="241300"/>
                  </a:lnTo>
                  <a:lnTo>
                    <a:pt x="165100" y="254000"/>
                  </a:lnTo>
                  <a:lnTo>
                    <a:pt x="127000" y="266700"/>
                  </a:lnTo>
                  <a:lnTo>
                    <a:pt x="88900" y="266700"/>
                  </a:lnTo>
                  <a:lnTo>
                    <a:pt x="50800" y="266700"/>
                  </a:lnTo>
                  <a:lnTo>
                    <a:pt x="25400" y="266700"/>
                  </a:lnTo>
                  <a:lnTo>
                    <a:pt x="12700" y="254000"/>
                  </a:lnTo>
                  <a:lnTo>
                    <a:pt x="0" y="241300"/>
                  </a:lnTo>
                  <a:lnTo>
                    <a:pt x="0" y="2286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3860800" y="4838700"/>
              <a:ext cx="12701" cy="152401"/>
            </a:xfrm>
            <a:custGeom>
              <a:avLst/>
              <a:gdLst/>
              <a:ahLst/>
              <a:cxnLst/>
              <a:rect l="0" t="0" r="0" b="0"/>
              <a:pathLst>
                <a:path w="12701" h="152401">
                  <a:moveTo>
                    <a:pt x="0" y="0"/>
                  </a:moveTo>
                  <a:lnTo>
                    <a:pt x="12700" y="25400"/>
                  </a:lnTo>
                  <a:lnTo>
                    <a:pt x="12700" y="63500"/>
                  </a:lnTo>
                  <a:lnTo>
                    <a:pt x="0" y="101600"/>
                  </a:lnTo>
                  <a:lnTo>
                    <a:pt x="0" y="127000"/>
                  </a:lnTo>
                  <a:lnTo>
                    <a:pt x="0" y="139700"/>
                  </a:lnTo>
                  <a:lnTo>
                    <a:pt x="0" y="1524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873500" y="4711700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4025900" y="4597400"/>
              <a:ext cx="406401" cy="406401"/>
            </a:xfrm>
            <a:custGeom>
              <a:avLst/>
              <a:gdLst/>
              <a:ahLst/>
              <a:cxnLst/>
              <a:rect l="0" t="0" r="0" b="0"/>
              <a:pathLst>
                <a:path w="406401" h="406401">
                  <a:moveTo>
                    <a:pt x="114300" y="177800"/>
                  </a:moveTo>
                  <a:lnTo>
                    <a:pt x="88900" y="165100"/>
                  </a:lnTo>
                  <a:lnTo>
                    <a:pt x="50800" y="177800"/>
                  </a:lnTo>
                  <a:lnTo>
                    <a:pt x="25400" y="190500"/>
                  </a:lnTo>
                  <a:lnTo>
                    <a:pt x="0" y="215900"/>
                  </a:lnTo>
                  <a:lnTo>
                    <a:pt x="0" y="254000"/>
                  </a:lnTo>
                  <a:lnTo>
                    <a:pt x="0" y="292100"/>
                  </a:lnTo>
                  <a:lnTo>
                    <a:pt x="25400" y="330200"/>
                  </a:lnTo>
                  <a:lnTo>
                    <a:pt x="38100" y="355600"/>
                  </a:lnTo>
                  <a:lnTo>
                    <a:pt x="76200" y="381000"/>
                  </a:lnTo>
                  <a:lnTo>
                    <a:pt x="101600" y="381000"/>
                  </a:lnTo>
                  <a:lnTo>
                    <a:pt x="114300" y="381000"/>
                  </a:lnTo>
                  <a:lnTo>
                    <a:pt x="114300" y="368300"/>
                  </a:lnTo>
                  <a:lnTo>
                    <a:pt x="127000" y="342900"/>
                  </a:lnTo>
                  <a:lnTo>
                    <a:pt x="139700" y="304800"/>
                  </a:lnTo>
                  <a:lnTo>
                    <a:pt x="139700" y="254000"/>
                  </a:lnTo>
                  <a:lnTo>
                    <a:pt x="139700" y="190500"/>
                  </a:lnTo>
                  <a:lnTo>
                    <a:pt x="139700" y="139700"/>
                  </a:lnTo>
                  <a:lnTo>
                    <a:pt x="139700" y="101600"/>
                  </a:lnTo>
                  <a:lnTo>
                    <a:pt x="139700" y="50800"/>
                  </a:lnTo>
                  <a:lnTo>
                    <a:pt x="139700" y="25400"/>
                  </a:lnTo>
                  <a:lnTo>
                    <a:pt x="139700" y="0"/>
                  </a:lnTo>
                  <a:lnTo>
                    <a:pt x="139700" y="0"/>
                  </a:lnTo>
                  <a:lnTo>
                    <a:pt x="139700" y="0"/>
                  </a:lnTo>
                  <a:lnTo>
                    <a:pt x="139700" y="25400"/>
                  </a:lnTo>
                  <a:lnTo>
                    <a:pt x="139700" y="63500"/>
                  </a:lnTo>
                  <a:lnTo>
                    <a:pt x="139700" y="101600"/>
                  </a:lnTo>
                  <a:lnTo>
                    <a:pt x="139700" y="152400"/>
                  </a:lnTo>
                  <a:lnTo>
                    <a:pt x="139700" y="203200"/>
                  </a:lnTo>
                  <a:lnTo>
                    <a:pt x="152400" y="254000"/>
                  </a:lnTo>
                  <a:lnTo>
                    <a:pt x="152400" y="304800"/>
                  </a:lnTo>
                  <a:lnTo>
                    <a:pt x="177800" y="330200"/>
                  </a:lnTo>
                  <a:lnTo>
                    <a:pt x="190500" y="368300"/>
                  </a:lnTo>
                  <a:lnTo>
                    <a:pt x="215900" y="381000"/>
                  </a:lnTo>
                  <a:lnTo>
                    <a:pt x="228600" y="381000"/>
                  </a:lnTo>
                  <a:lnTo>
                    <a:pt x="266700" y="381000"/>
                  </a:lnTo>
                  <a:lnTo>
                    <a:pt x="292100" y="368300"/>
                  </a:lnTo>
                  <a:lnTo>
                    <a:pt x="317500" y="342900"/>
                  </a:lnTo>
                  <a:lnTo>
                    <a:pt x="342900" y="330200"/>
                  </a:lnTo>
                  <a:lnTo>
                    <a:pt x="368300" y="292100"/>
                  </a:lnTo>
                  <a:lnTo>
                    <a:pt x="393700" y="254000"/>
                  </a:lnTo>
                  <a:lnTo>
                    <a:pt x="406400" y="215900"/>
                  </a:lnTo>
                  <a:lnTo>
                    <a:pt x="406400" y="177800"/>
                  </a:lnTo>
                  <a:lnTo>
                    <a:pt x="393700" y="152400"/>
                  </a:lnTo>
                  <a:lnTo>
                    <a:pt x="381000" y="139700"/>
                  </a:lnTo>
                  <a:lnTo>
                    <a:pt x="368300" y="114300"/>
                  </a:lnTo>
                  <a:lnTo>
                    <a:pt x="355600" y="114300"/>
                  </a:lnTo>
                  <a:lnTo>
                    <a:pt x="342900" y="114300"/>
                  </a:lnTo>
                  <a:lnTo>
                    <a:pt x="330200" y="139700"/>
                  </a:lnTo>
                  <a:lnTo>
                    <a:pt x="317500" y="177800"/>
                  </a:lnTo>
                  <a:lnTo>
                    <a:pt x="304800" y="215900"/>
                  </a:lnTo>
                  <a:lnTo>
                    <a:pt x="304800" y="254000"/>
                  </a:lnTo>
                  <a:lnTo>
                    <a:pt x="317500" y="292100"/>
                  </a:lnTo>
                  <a:lnTo>
                    <a:pt x="330200" y="330200"/>
                  </a:lnTo>
                  <a:lnTo>
                    <a:pt x="342900" y="368300"/>
                  </a:lnTo>
                  <a:lnTo>
                    <a:pt x="368300" y="381000"/>
                  </a:lnTo>
                  <a:lnTo>
                    <a:pt x="381000" y="406400"/>
                  </a:lnTo>
                  <a:lnTo>
                    <a:pt x="406400" y="4064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4572000" y="4711700"/>
              <a:ext cx="190501" cy="330201"/>
            </a:xfrm>
            <a:custGeom>
              <a:avLst/>
              <a:gdLst/>
              <a:ahLst/>
              <a:cxnLst/>
              <a:rect l="0" t="0" r="0" b="0"/>
              <a:pathLst>
                <a:path w="190501" h="330201">
                  <a:moveTo>
                    <a:pt x="0" y="88900"/>
                  </a:moveTo>
                  <a:lnTo>
                    <a:pt x="12700" y="127000"/>
                  </a:lnTo>
                  <a:lnTo>
                    <a:pt x="12700" y="177800"/>
                  </a:lnTo>
                  <a:lnTo>
                    <a:pt x="25400" y="228600"/>
                  </a:lnTo>
                  <a:lnTo>
                    <a:pt x="25400" y="266700"/>
                  </a:lnTo>
                  <a:lnTo>
                    <a:pt x="38100" y="304800"/>
                  </a:lnTo>
                  <a:lnTo>
                    <a:pt x="50800" y="330200"/>
                  </a:lnTo>
                  <a:lnTo>
                    <a:pt x="50800" y="330200"/>
                  </a:lnTo>
                  <a:lnTo>
                    <a:pt x="50800" y="330200"/>
                  </a:lnTo>
                  <a:lnTo>
                    <a:pt x="50800" y="304800"/>
                  </a:lnTo>
                  <a:lnTo>
                    <a:pt x="38100" y="279400"/>
                  </a:lnTo>
                  <a:lnTo>
                    <a:pt x="25400" y="241300"/>
                  </a:lnTo>
                  <a:lnTo>
                    <a:pt x="25400" y="203200"/>
                  </a:lnTo>
                  <a:lnTo>
                    <a:pt x="12700" y="152400"/>
                  </a:lnTo>
                  <a:lnTo>
                    <a:pt x="12700" y="114300"/>
                  </a:lnTo>
                  <a:lnTo>
                    <a:pt x="0" y="88900"/>
                  </a:lnTo>
                  <a:lnTo>
                    <a:pt x="12700" y="63500"/>
                  </a:lnTo>
                  <a:lnTo>
                    <a:pt x="12700" y="38100"/>
                  </a:lnTo>
                  <a:lnTo>
                    <a:pt x="25400" y="25400"/>
                  </a:lnTo>
                  <a:lnTo>
                    <a:pt x="38100" y="25400"/>
                  </a:lnTo>
                  <a:lnTo>
                    <a:pt x="63500" y="12700"/>
                  </a:lnTo>
                  <a:lnTo>
                    <a:pt x="88900" y="12700"/>
                  </a:lnTo>
                  <a:lnTo>
                    <a:pt x="101600" y="12700"/>
                  </a:lnTo>
                  <a:lnTo>
                    <a:pt x="127000" y="12700"/>
                  </a:lnTo>
                  <a:lnTo>
                    <a:pt x="165100" y="12700"/>
                  </a:lnTo>
                  <a:lnTo>
                    <a:pt x="190500" y="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2933700" y="5346700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12700" y="127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2702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</TotalTime>
  <Words>335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English Academy</dc:creator>
  <cp:lastModifiedBy>English Academy</cp:lastModifiedBy>
  <cp:revision>3</cp:revision>
  <dcterms:created xsi:type="dcterms:W3CDTF">2014-09-25T23:58:52Z</dcterms:created>
  <dcterms:modified xsi:type="dcterms:W3CDTF">2014-09-26T00:39:29Z</dcterms:modified>
</cp:coreProperties>
</file>