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78" r:id="rId5"/>
    <p:sldId id="277" r:id="rId6"/>
    <p:sldId id="261" r:id="rId7"/>
    <p:sldId id="276" r:id="rId8"/>
    <p:sldId id="259" r:id="rId9"/>
    <p:sldId id="273" r:id="rId10"/>
    <p:sldId id="274" r:id="rId11"/>
    <p:sldId id="270" r:id="rId12"/>
    <p:sldId id="279" r:id="rId13"/>
    <p:sldId id="260" r:id="rId14"/>
    <p:sldId id="275" r:id="rId15"/>
    <p:sldId id="271" r:id="rId16"/>
    <p:sldId id="280" r:id="rId17"/>
    <p:sldId id="262" r:id="rId18"/>
    <p:sldId id="263" r:id="rId19"/>
    <p:sldId id="272" r:id="rId20"/>
    <p:sldId id="268" r:id="rId21"/>
    <p:sldId id="264" r:id="rId22"/>
    <p:sldId id="265" r:id="rId23"/>
    <p:sldId id="266" r:id="rId24"/>
    <p:sldId id="267" r:id="rId25"/>
    <p:sldId id="269" r:id="rId26"/>
    <p:sldId id="281" r:id="rId27"/>
    <p:sldId id="282" r:id="rId28"/>
    <p:sldId id="283" r:id="rId29"/>
    <p:sldId id="287" r:id="rId30"/>
    <p:sldId id="288" r:id="rId31"/>
    <p:sldId id="289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3AE0-338F-433D-8E7C-28F1BF1CC2A6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D033B-1F70-43E7-A144-A1E889A0C6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47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D033B-1F70-43E7-A144-A1E889A0C68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55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75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23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73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141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85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28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114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285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56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00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89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22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68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98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48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96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02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DB407ACC-5878-40B4-90C2-E927B6CDDFC4}" type="datetimeFigureOut">
              <a:rPr lang="es-ES" smtClean="0"/>
              <a:pPr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727D5B4-7704-4BDD-9BF4-A909796DF7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76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33147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SPORTS</a:t>
            </a:r>
            <a:b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 </a:t>
            </a:r>
            <a:b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EXERCISES</a:t>
            </a:r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343672" cy="709865"/>
          </a:xfrm>
        </p:spPr>
        <p:txBody>
          <a:bodyPr/>
          <a:lstStyle/>
          <a:p>
            <a:pPr algn="ctr"/>
            <a:r>
              <a:rPr lang="en-US" dirty="0" smtClean="0"/>
              <a:t>rowing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-media-cache-ak0.pinimg.com/originals/e0/10/bb/e010bb1c76407fa9dc048d8443032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1360994"/>
            <a:ext cx="8054452" cy="53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7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343672" cy="709865"/>
          </a:xfrm>
        </p:spPr>
        <p:txBody>
          <a:bodyPr/>
          <a:lstStyle/>
          <a:p>
            <a:pPr algn="ctr"/>
            <a:r>
              <a:rPr lang="es-ES" dirty="0"/>
              <a:t>ICE SKATING</a:t>
            </a:r>
            <a:endParaRPr lang="en-US" dirty="0"/>
          </a:p>
        </p:txBody>
      </p:sp>
      <p:pic>
        <p:nvPicPr>
          <p:cNvPr id="2050" name="Picture 2" descr="https://michaelgleibermd.com/news/wp-content/uploads/2015/01/ice-sk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4" y="1556792"/>
            <a:ext cx="777079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5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skating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-media-cache-ak0.pinimg.com/originals/42/34/ff/4234ff7b17447d4d8d8ebb59c3512c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43" y="1772816"/>
            <a:ext cx="7387714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BASKETBALL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             </a:t>
            </a:r>
            <a:endParaRPr lang="es-ES" dirty="0"/>
          </a:p>
        </p:txBody>
      </p:sp>
      <p:pic>
        <p:nvPicPr>
          <p:cNvPr id="7170" name="Picture 2" descr="http://www.palestinefa.com/wp-content/uploads/2016/10/1458530071096-mbk-312-wisconsin-xavier-1920.jpg-379123.960x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2" y="126876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:\Imagenes\Deportes\002_cyc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1521527"/>
            <a:ext cx="8136904" cy="5368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87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BOXING</a:t>
            </a:r>
            <a:endParaRPr lang="en-US" dirty="0"/>
          </a:p>
        </p:txBody>
      </p:sp>
      <p:pic>
        <p:nvPicPr>
          <p:cNvPr id="3074" name="Picture 2" descr="http://fightingreport.com/wp-content/uploads/2016/09/boxing-beginners-gu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2" y="2060848"/>
            <a:ext cx="8107288" cy="45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848" y="578315"/>
            <a:ext cx="6343672" cy="709865"/>
          </a:xfrm>
        </p:spPr>
        <p:txBody>
          <a:bodyPr/>
          <a:lstStyle/>
          <a:p>
            <a:r>
              <a:rPr lang="en-US" dirty="0" smtClean="0"/>
              <a:t>wrestling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hawkeyesports.com/images/2017/3/18/17_03_18_NCAA_Session_V_0386_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8" y="1451898"/>
            <a:ext cx="8952352" cy="50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43808" y="332656"/>
            <a:ext cx="4040188" cy="639762"/>
          </a:xfrm>
        </p:spPr>
        <p:txBody>
          <a:bodyPr/>
          <a:lstStyle/>
          <a:p>
            <a:r>
              <a:rPr lang="es-ES" dirty="0" smtClean="0"/>
              <a:t>          </a:t>
            </a:r>
            <a:r>
              <a:rPr lang="es-ES" sz="3400" dirty="0" smtClean="0"/>
              <a:t>MARTIAL  ARTS</a:t>
            </a:r>
            <a:endParaRPr lang="es-ES" sz="3400" dirty="0"/>
          </a:p>
        </p:txBody>
      </p:sp>
      <p:pic>
        <p:nvPicPr>
          <p:cNvPr id="6146" name="Picture 2" descr="G:\Imagenes\Deportes\BD05879_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947111" cy="2989174"/>
          </a:xfrm>
          <a:prstGeom prst="rect">
            <a:avLst/>
          </a:prstGeom>
          <a:noFill/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                   </a:t>
            </a:r>
            <a:endParaRPr lang="es-ES" dirty="0"/>
          </a:p>
        </p:txBody>
      </p:sp>
      <p:pic>
        <p:nvPicPr>
          <p:cNvPr id="4098" name="Picture 2" descr="https://i.ytimg.com/vi/WPVuC6ugmAw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04629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iblogdekickboxing.files.wordpress.com/2014/08/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59" y="1459682"/>
            <a:ext cx="4091608" cy="27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9918" y="635557"/>
            <a:ext cx="6345260" cy="709865"/>
          </a:xfrm>
        </p:spPr>
        <p:txBody>
          <a:bodyPr>
            <a:normAutofit fontScale="90000"/>
          </a:bodyPr>
          <a:lstStyle/>
          <a:p>
            <a:r>
              <a:rPr lang="es-ES" dirty="0"/>
              <a:t>SOCCER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                   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          </a:t>
            </a:r>
            <a:endParaRPr lang="es-ES" dirty="0"/>
          </a:p>
        </p:txBody>
      </p:sp>
      <p:pic>
        <p:nvPicPr>
          <p:cNvPr id="5122" name="Picture 2" descr="http://specials-images.forbesimg.com/imageserve/518768406/960x0.jpg?fit=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7" y="1313384"/>
            <a:ext cx="813888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48" y="620688"/>
            <a:ext cx="6343672" cy="709865"/>
          </a:xfrm>
        </p:spPr>
        <p:txBody>
          <a:bodyPr>
            <a:normAutofit fontScale="90000"/>
          </a:bodyPr>
          <a:lstStyle/>
          <a:p>
            <a:r>
              <a:rPr lang="es-ES" dirty="0"/>
              <a:t>WATER SKIING</a:t>
            </a:r>
            <a:br>
              <a:rPr lang="es-ES" dirty="0"/>
            </a:br>
            <a:endParaRPr lang="en-US" dirty="0"/>
          </a:p>
        </p:txBody>
      </p:sp>
      <p:pic>
        <p:nvPicPr>
          <p:cNvPr id="6146" name="Picture 2" descr="https://theyallsaythat.files.wordpress.com/2010/01/water-ski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48" y="1124744"/>
            <a:ext cx="7324303" cy="55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texto"/>
          <p:cNvSpPr>
            <a:spLocks noGrp="1"/>
          </p:cNvSpPr>
          <p:nvPr>
            <p:ph type="body" idx="1"/>
          </p:nvPr>
        </p:nvSpPr>
        <p:spPr>
          <a:xfrm>
            <a:off x="2466668" y="404664"/>
            <a:ext cx="4040188" cy="639762"/>
          </a:xfrm>
        </p:spPr>
        <p:txBody>
          <a:bodyPr/>
          <a:lstStyle/>
          <a:p>
            <a:r>
              <a:rPr lang="es-ES" dirty="0" smtClean="0"/>
              <a:t>   CROSS COUNTRY SKIING</a:t>
            </a:r>
            <a:endParaRPr lang="es-ES" dirty="0"/>
          </a:p>
        </p:txBody>
      </p:sp>
      <p:pic>
        <p:nvPicPr>
          <p:cNvPr id="1026" name="Picture 2" descr="G:\Imagenes\Deportes\001_s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9460" y="1408138"/>
            <a:ext cx="4464496" cy="54498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92529"/>
            <a:ext cx="7772400" cy="1164264"/>
          </a:xfrm>
        </p:spPr>
        <p:txBody>
          <a:bodyPr/>
          <a:lstStyle/>
          <a:p>
            <a:r>
              <a:rPr lang="es-HN" dirty="0" err="1" smtClean="0"/>
              <a:t>Kick</a:t>
            </a:r>
            <a:r>
              <a:rPr lang="es-HN" dirty="0" smtClean="0"/>
              <a:t> </a:t>
            </a:r>
            <a:r>
              <a:rPr lang="es-HN" dirty="0" err="1" smtClean="0"/>
              <a:t>boxing</a:t>
            </a:r>
            <a:endParaRPr lang="es-HN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50" name="Picture 2" descr="http://1.bp.blogspot.com/-CAcDcHHRh58/T_0oFw_aW7I/AAAAAAAAxuk/zBXIqnKi-dA/s1600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4389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2160" y="675564"/>
            <a:ext cx="6345260" cy="709865"/>
          </a:xfrm>
        </p:spPr>
        <p:txBody>
          <a:bodyPr/>
          <a:lstStyle/>
          <a:p>
            <a:r>
              <a:rPr lang="es-ES" dirty="0" err="1" smtClean="0"/>
              <a:t>dive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                  DIVING</a:t>
            </a:r>
            <a:endParaRPr lang="es-ES" dirty="0"/>
          </a:p>
        </p:txBody>
      </p:sp>
      <p:pic>
        <p:nvPicPr>
          <p:cNvPr id="4098" name="Picture 2" descr="http://www.turkeytourism.com/diving/img/diving_tur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92" y="1385429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algn="l"/>
            <a:r>
              <a:rPr lang="es-HN" dirty="0" smtClean="0"/>
              <a:t>    Play golf                  </a:t>
            </a:r>
            <a:r>
              <a:rPr lang="es-HN" dirty="0" err="1" smtClean="0"/>
              <a:t>play</a:t>
            </a:r>
            <a:r>
              <a:rPr lang="es-HN" dirty="0" smtClean="0"/>
              <a:t> </a:t>
            </a:r>
            <a:r>
              <a:rPr lang="es-HN" dirty="0" err="1" smtClean="0"/>
              <a:t>tennis</a:t>
            </a:r>
            <a:endParaRPr lang="es-HN" dirty="0"/>
          </a:p>
        </p:txBody>
      </p:sp>
      <p:pic>
        <p:nvPicPr>
          <p:cNvPr id="1026" name="Picture 2" descr="http://www.redsevenexperiences.co.uk/images/products/8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176346" cy="4104456"/>
          </a:xfrm>
          <a:prstGeom prst="rect">
            <a:avLst/>
          </a:prstGeom>
          <a:noFill/>
        </p:spPr>
      </p:pic>
      <p:pic>
        <p:nvPicPr>
          <p:cNvPr id="1028" name="Picture 4" descr="http://i.telegraph.co.uk/multimedia/archive/01375/rafael_nadal_137558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220" y="2636912"/>
            <a:ext cx="496278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6440" y="794040"/>
            <a:ext cx="7411120" cy="709865"/>
          </a:xfrm>
        </p:spPr>
        <p:txBody>
          <a:bodyPr/>
          <a:lstStyle/>
          <a:p>
            <a:pPr algn="l"/>
            <a:r>
              <a:rPr lang="es-HN" dirty="0" smtClean="0"/>
              <a:t>   </a:t>
            </a:r>
            <a:r>
              <a:rPr lang="es-HN" dirty="0" err="1" smtClean="0"/>
              <a:t>Go</a:t>
            </a:r>
            <a:r>
              <a:rPr lang="es-HN" dirty="0" smtClean="0"/>
              <a:t> </a:t>
            </a:r>
            <a:r>
              <a:rPr lang="es-HN" dirty="0" err="1" smtClean="0"/>
              <a:t>bowling</a:t>
            </a:r>
            <a:r>
              <a:rPr lang="es-HN" dirty="0" smtClean="0"/>
              <a:t>           </a:t>
            </a:r>
            <a:r>
              <a:rPr lang="es-HN" dirty="0" err="1" smtClean="0"/>
              <a:t>practice</a:t>
            </a:r>
            <a:r>
              <a:rPr lang="es-HN" dirty="0" smtClean="0"/>
              <a:t> yoga   </a:t>
            </a:r>
            <a:endParaRPr lang="es-HN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5602" name="Picture 2" descr="http://caviarandminitoast.com/wp-content/uploads/2009/06/bowl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92" y="1556792"/>
            <a:ext cx="4249857" cy="4536504"/>
          </a:xfrm>
          <a:prstGeom prst="rect">
            <a:avLst/>
          </a:prstGeom>
          <a:noFill/>
        </p:spPr>
      </p:pic>
      <p:pic>
        <p:nvPicPr>
          <p:cNvPr id="25604" name="Picture 4" descr="http://www.webdeyoga.com/wp-content/uploads/2011/02/yoga-sigue-siendo-en-este-siglo-es-mejor-remedio-para-el-est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410075" cy="482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Practice</a:t>
            </a:r>
            <a:r>
              <a:rPr lang="es-HN" dirty="0" smtClean="0"/>
              <a:t> aerobics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6" name="Picture 2" descr="http://www.fitness-mania.info/wp-content/uploads/2012/07/4-Aerobics-Exercise-phys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7" y="1484784"/>
            <a:ext cx="7009141" cy="47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Diving</a:t>
            </a:r>
            <a:r>
              <a:rPr lang="es-HN" dirty="0" smtClean="0"/>
              <a:t> </a:t>
            </a:r>
            <a:r>
              <a:rPr lang="es-HN" dirty="0" err="1" smtClean="0"/>
              <a:t>competition</a:t>
            </a:r>
            <a:endParaRPr lang="es-HN" dirty="0"/>
          </a:p>
        </p:txBody>
      </p:sp>
      <p:pic>
        <p:nvPicPr>
          <p:cNvPr id="3074" name="Picture 2" descr="http://nimg.sulekha.com/sports/thumbnailfull/2008-8-15-5-34-27-04a4d0e37f6746a69272b0a2b7cde629-04a4d0e37f6746a69272b0a2b7cde62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1"/>
            <a:ext cx="3672408" cy="513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KAYAKING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files.spazioweb.it/aruba49974/image/ca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80" y="1916832"/>
            <a:ext cx="710526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skiing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www.watersportsmiamibeach.com/_images/Jet-Ski-RentalGir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280"/>
            <a:ext cx="898823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692696"/>
            <a:ext cx="6343672" cy="709865"/>
          </a:xfrm>
        </p:spPr>
        <p:txBody>
          <a:bodyPr/>
          <a:lstStyle/>
          <a:p>
            <a:r>
              <a:rPr lang="en-US" dirty="0" smtClean="0"/>
              <a:t>snorkeling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i.ytimg.com/vi/-ZEDp5JhhI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3" y="1636962"/>
            <a:ext cx="9074497" cy="51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paragliding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PARAGLI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356"/>
            <a:ext cx="8501306" cy="50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sailing</a:t>
            </a:r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stillmed.olympic.org/media/Images/OlympicOrg/News/2016/08/18/2016-08-18-sailing-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4" y="1772816"/>
            <a:ext cx="8744171" cy="49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Cliff diving</a:t>
            </a:r>
            <a:endParaRPr lang="en-US" dirty="0"/>
          </a:p>
        </p:txBody>
      </p:sp>
      <p:pic>
        <p:nvPicPr>
          <p:cNvPr id="2050" name="Picture 2" descr="Resultado de imagen para CLIFF D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464496" cy="68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highlining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Resultado de imagen para highl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30081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Bungee jumping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uktinathyatra.com/uploads/package/2013-04-17-11-49-10_final-pic-of-bungee-j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CAVE DIVING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ave diving is like being in another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4804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parkour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ircephoto.com/data/photos/372_1parkour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6963"/>
            <a:ext cx="7056784" cy="51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40" y="673453"/>
            <a:ext cx="6343672" cy="709865"/>
          </a:xfrm>
        </p:spPr>
        <p:txBody>
          <a:bodyPr/>
          <a:lstStyle/>
          <a:p>
            <a:pPr algn="ctr"/>
            <a:r>
              <a:rPr lang="en-US" dirty="0" smtClean="0"/>
              <a:t>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i.ytimg.com/vi/v-1MQ0Cnbhs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3" y="1383318"/>
            <a:ext cx="8475907" cy="52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8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40" y="625541"/>
            <a:ext cx="6343672" cy="709865"/>
          </a:xfrm>
        </p:spPr>
        <p:txBody>
          <a:bodyPr/>
          <a:lstStyle/>
          <a:p>
            <a:pPr algn="ctr"/>
            <a:r>
              <a:rPr lang="en-US" dirty="0" smtClean="0"/>
              <a:t>hiking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:\Imagenes\Deportes\004_h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012" y="1431369"/>
            <a:ext cx="4554252" cy="5401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44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             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490548" y="314327"/>
            <a:ext cx="4041775" cy="639762"/>
          </a:xfrm>
        </p:spPr>
        <p:txBody>
          <a:bodyPr/>
          <a:lstStyle/>
          <a:p>
            <a:r>
              <a:rPr lang="es-ES" dirty="0" smtClean="0"/>
              <a:t>             RIVER RAFTING</a:t>
            </a:r>
            <a:endParaRPr lang="es-ES" dirty="0"/>
          </a:p>
        </p:txBody>
      </p:sp>
      <p:pic>
        <p:nvPicPr>
          <p:cNvPr id="1026" name="Picture 2" descr="http://www.arkansasrivertours.com/wp-content/gallery/rafting_misc/nathan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8" y="1214737"/>
            <a:ext cx="8457640" cy="56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343672" cy="709865"/>
          </a:xfrm>
        </p:spPr>
        <p:txBody>
          <a:bodyPr/>
          <a:lstStyle/>
          <a:p>
            <a:pPr algn="ctr"/>
            <a:r>
              <a:rPr lang="en-US" dirty="0" smtClean="0"/>
              <a:t>surfing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patagonia.com/static/on/demandware.static/-/Library-Sites-PatagoniaShared/default/dwf01b72ae/zcommerce/images/hero/1920x1080_schultz_t_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79632"/>
            <a:ext cx="7768263" cy="436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41899" y="332656"/>
            <a:ext cx="4040188" cy="639762"/>
          </a:xfrm>
        </p:spPr>
        <p:txBody>
          <a:bodyPr/>
          <a:lstStyle/>
          <a:p>
            <a:r>
              <a:rPr lang="es-ES" dirty="0" smtClean="0"/>
              <a:t>          ROCK CLIMBING</a:t>
            </a:r>
            <a:endParaRPr lang="es-ES" dirty="0"/>
          </a:p>
        </p:txBody>
      </p:sp>
      <p:pic>
        <p:nvPicPr>
          <p:cNvPr id="3074" name="Picture 2" descr="G:\Imagenes\Deportes\010_hik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026311" cy="52292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99" y="164902"/>
            <a:ext cx="8229600" cy="743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hockey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http://www.facilitoparley.com.ve/files/2015-04/hock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9713"/>
            <a:ext cx="7615503" cy="57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622</TotalTime>
  <Words>70</Words>
  <Application>Microsoft Office PowerPoint</Application>
  <PresentationFormat>Presentación en pantalla (4:3)</PresentationFormat>
  <Paragraphs>42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 3</vt:lpstr>
      <vt:lpstr>Ion Boardroom</vt:lpstr>
      <vt:lpstr> SPORTS and  EXERCISES.</vt:lpstr>
      <vt:lpstr>Presentación de PowerPoint</vt:lpstr>
      <vt:lpstr>sailing</vt:lpstr>
      <vt:lpstr>football</vt:lpstr>
      <vt:lpstr>hiking</vt:lpstr>
      <vt:lpstr>Presentación de PowerPoint</vt:lpstr>
      <vt:lpstr>surfing</vt:lpstr>
      <vt:lpstr>Presentación de PowerPoint</vt:lpstr>
      <vt:lpstr> </vt:lpstr>
      <vt:lpstr>rowing</vt:lpstr>
      <vt:lpstr>ICE SKATING</vt:lpstr>
      <vt:lpstr>Roller skating</vt:lpstr>
      <vt:lpstr>BASKETBALL </vt:lpstr>
      <vt:lpstr>biking</vt:lpstr>
      <vt:lpstr>BOXING</vt:lpstr>
      <vt:lpstr>wrestling</vt:lpstr>
      <vt:lpstr>Presentación de PowerPoint</vt:lpstr>
      <vt:lpstr>SOCCER </vt:lpstr>
      <vt:lpstr>WATER SKIING </vt:lpstr>
      <vt:lpstr>Kick boxing</vt:lpstr>
      <vt:lpstr>dive</vt:lpstr>
      <vt:lpstr>    Play golf                  play tennis</vt:lpstr>
      <vt:lpstr>   Go bowling           practice yoga   </vt:lpstr>
      <vt:lpstr>Practice aerobics</vt:lpstr>
      <vt:lpstr>Diving competition</vt:lpstr>
      <vt:lpstr>KAYAKING</vt:lpstr>
      <vt:lpstr>Jet skiing</vt:lpstr>
      <vt:lpstr>snorkeling</vt:lpstr>
      <vt:lpstr>paragliding</vt:lpstr>
      <vt:lpstr>Cliff diving</vt:lpstr>
      <vt:lpstr>highlining</vt:lpstr>
      <vt:lpstr>Bungee jumping</vt:lpstr>
      <vt:lpstr>CAVE DIVING</vt:lpstr>
      <vt:lpstr>parkour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X-TREME SPORTS.</dc:title>
  <dc:creator>KENY HERNANDEZ</dc:creator>
  <cp:lastModifiedBy>Karol Hernandez</cp:lastModifiedBy>
  <cp:revision>43</cp:revision>
  <dcterms:created xsi:type="dcterms:W3CDTF">2008-05-04T23:44:08Z</dcterms:created>
  <dcterms:modified xsi:type="dcterms:W3CDTF">2021-05-14T01:52:45Z</dcterms:modified>
</cp:coreProperties>
</file>