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66FFFF"/>
    <a:srgbClr val="1B89E0"/>
    <a:srgbClr val="66006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142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20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1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35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7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30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43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83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33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27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12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24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3E066-D25A-4E40-8432-67C003ABB35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005F0-89E6-4B19-A170-4FF857CFFA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18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445675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Insert an image into the slide. Then right click the image and choose </a:t>
            </a:r>
            <a:r>
              <a:rPr lang="en-US" sz="3200" b="1" dirty="0"/>
              <a:t>‘Send to Back’</a:t>
            </a:r>
            <a:r>
              <a:rPr lang="en-US" sz="3200" dirty="0"/>
              <a:t>.</a:t>
            </a:r>
            <a:r>
              <a:rPr lang="en-US" sz="3200" b="1" dirty="0"/>
              <a:t> </a:t>
            </a:r>
            <a:r>
              <a:rPr lang="en-US" sz="3200" dirty="0"/>
              <a:t>Then type a word into the box at the top where it says ‘</a:t>
            </a:r>
            <a:r>
              <a:rPr lang="en-US" sz="3200" b="1" dirty="0"/>
              <a:t>Word Here</a:t>
            </a:r>
            <a:r>
              <a:rPr lang="en-US" sz="3200" dirty="0"/>
              <a:t>’.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67270"/>
            <a:ext cx="7158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Hidden Picture Game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76" y="1143000"/>
            <a:ext cx="3896591" cy="228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3505200"/>
            <a:ext cx="7158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/>
              <a:t>How to Edit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5362" y="6273225"/>
            <a:ext cx="7158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www.Games4esl.com</a:t>
            </a:r>
          </a:p>
        </p:txBody>
      </p:sp>
    </p:spTree>
    <p:extLst>
      <p:ext uri="{BB962C8B-B14F-4D97-AF65-F5344CB8AC3E}">
        <p14:creationId xmlns:p14="http://schemas.microsoft.com/office/powerpoint/2010/main" val="1057427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Explained: When will Donald Trump be able to use Facebook, Instagram again?  | Explained News,The Indian Express">
            <a:extLst>
              <a:ext uri="{FF2B5EF4-FFF2-40B4-BE49-F238E27FC236}">
                <a16:creationId xmlns:a16="http://schemas.microsoft.com/office/drawing/2014/main" id="{054DA24D-1040-47B9-9F9B-D6B087A184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79"/>
          <a:stretch/>
        </p:blipFill>
        <p:spPr bwMode="auto">
          <a:xfrm>
            <a:off x="503182" y="304800"/>
            <a:ext cx="8412218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81390" y="134286"/>
            <a:ext cx="4477921" cy="3256614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886570" y="1755286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305040" y="513714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ysClr val="windowText" lastClr="000000"/>
                </a:solidFill>
              </a:rPr>
              <a:t>WHO AM I?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  <p:sp>
        <p:nvSpPr>
          <p:cNvPr id="26" name="Rectangle 37">
            <a:extLst>
              <a:ext uri="{FF2B5EF4-FFF2-40B4-BE49-F238E27FC236}">
                <a16:creationId xmlns:a16="http://schemas.microsoft.com/office/drawing/2014/main" id="{EBAD5605-FE8C-4B6A-B0E8-F30C4DAE6921}"/>
              </a:ext>
            </a:extLst>
          </p:cNvPr>
          <p:cNvSpPr/>
          <p:nvPr/>
        </p:nvSpPr>
        <p:spPr>
          <a:xfrm>
            <a:off x="6848475" y="1777269"/>
            <a:ext cx="2206812" cy="1607768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41">
            <a:extLst>
              <a:ext uri="{FF2B5EF4-FFF2-40B4-BE49-F238E27FC236}">
                <a16:creationId xmlns:a16="http://schemas.microsoft.com/office/drawing/2014/main" id="{5A0585B6-8C13-47D3-BF29-4CA354FF2B24}"/>
              </a:ext>
            </a:extLst>
          </p:cNvPr>
          <p:cNvSpPr/>
          <p:nvPr/>
        </p:nvSpPr>
        <p:spPr>
          <a:xfrm>
            <a:off x="4545243" y="1749424"/>
            <a:ext cx="2257430" cy="16764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41">
            <a:extLst>
              <a:ext uri="{FF2B5EF4-FFF2-40B4-BE49-F238E27FC236}">
                <a16:creationId xmlns:a16="http://schemas.microsoft.com/office/drawing/2014/main" id="{400B0437-1FFB-4586-8DAC-97607A4842A9}"/>
              </a:ext>
            </a:extLst>
          </p:cNvPr>
          <p:cNvSpPr/>
          <p:nvPr/>
        </p:nvSpPr>
        <p:spPr>
          <a:xfrm>
            <a:off x="6879962" y="3424912"/>
            <a:ext cx="2257430" cy="1676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1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1" fill="hold">
                      <p:stCondLst>
                        <p:cond delay="0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" fill="hold">
                      <p:stCondLst>
                        <p:cond delay="0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ysClr val="windowText" lastClr="000000"/>
                </a:solidFill>
              </a:rPr>
              <a:t>Word Here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29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ysClr val="windowText" lastClr="000000"/>
                </a:solidFill>
              </a:rPr>
              <a:t>Word Here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29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ysClr val="windowText" lastClr="000000"/>
                </a:solidFill>
              </a:rPr>
              <a:t>Word Here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29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ysClr val="windowText" lastClr="000000"/>
                </a:solidFill>
              </a:rPr>
              <a:t>Word Here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29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ysClr val="windowText" lastClr="000000"/>
                </a:solidFill>
              </a:rPr>
              <a:t>Word Here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29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ysClr val="windowText" lastClr="000000"/>
                </a:solidFill>
              </a:rPr>
              <a:t>Word Here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29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ysClr val="windowText" lastClr="000000"/>
                </a:solidFill>
              </a:rPr>
              <a:t>Word Here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29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</Words>
  <Application>Microsoft Office PowerPoint</Application>
  <PresentationFormat>Presentación en pantalla (4:3)</PresentationFormat>
  <Paragraphs>20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Calibri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2019-12-06T08:39:08Z</dcterms:created>
  <dcterms:modified xsi:type="dcterms:W3CDTF">2021-08-21T00:52:23Z</dcterms:modified>
</cp:coreProperties>
</file>