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8" r:id="rId5"/>
    <p:sldId id="259" r:id="rId6"/>
    <p:sldId id="260" r:id="rId7"/>
    <p:sldId id="261" r:id="rId8"/>
    <p:sldId id="267" r:id="rId9"/>
    <p:sldId id="269" r:id="rId10"/>
    <p:sldId id="270" r:id="rId11"/>
    <p:sldId id="262" r:id="rId12"/>
    <p:sldId id="263" r:id="rId13"/>
    <p:sldId id="264" r:id="rId14"/>
    <p:sldId id="265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5/20/2013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Wh</a:t>
            </a:r>
            <a:r>
              <a:rPr lang="es-HN" dirty="0" smtClean="0"/>
              <a:t>- </a:t>
            </a:r>
            <a:r>
              <a:rPr lang="es-HN" dirty="0" err="1" smtClean="0"/>
              <a:t>questions</a:t>
            </a:r>
            <a:r>
              <a:rPr lang="es-HN" dirty="0" smtClean="0"/>
              <a:t> 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err="1" smtClean="0"/>
              <a:t>Grammar</a:t>
            </a:r>
            <a:endParaRPr lang="es-HN" dirty="0" smtClean="0"/>
          </a:p>
          <a:p>
            <a:r>
              <a:rPr lang="es-HN" dirty="0" smtClean="0"/>
              <a:t>G 2.3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Whose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ctr">
              <a:buNone/>
            </a:pPr>
            <a:r>
              <a:rPr lang="en-US" dirty="0" smtClean="0"/>
              <a:t>Use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whose</a:t>
            </a:r>
            <a:r>
              <a:rPr lang="en-US" dirty="0" smtClean="0"/>
              <a:t> to ask about ownership</a:t>
            </a:r>
          </a:p>
          <a:p>
            <a:pPr marL="82296" indent="0" algn="ctr">
              <a:buNone/>
            </a:pPr>
            <a:endParaRPr lang="en-US" dirty="0" smtClean="0"/>
          </a:p>
          <a:p>
            <a:pPr marL="82296" indent="0" algn="ctr">
              <a:buNone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Whose</a:t>
            </a:r>
            <a:r>
              <a:rPr lang="en-US" dirty="0" smtClean="0"/>
              <a:t> book is that?</a:t>
            </a:r>
          </a:p>
          <a:p>
            <a:pPr marL="82296" indent="0" algn="ctr">
              <a:buNone/>
            </a:pPr>
            <a:endParaRPr lang="en-US" dirty="0" smtClean="0"/>
          </a:p>
          <a:p>
            <a:pPr marL="82296" indent="0" algn="ctr">
              <a:buNone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Whose</a:t>
            </a:r>
            <a:r>
              <a:rPr lang="en-US" dirty="0" smtClean="0"/>
              <a:t> are these keys?</a:t>
            </a:r>
          </a:p>
          <a:p>
            <a:pPr marL="82296" indent="0" algn="ctr">
              <a:buNone/>
            </a:pPr>
            <a:endParaRPr lang="en-US" dirty="0" smtClean="0"/>
          </a:p>
          <a:p>
            <a:pPr marL="82296" indent="0" algn="ctr">
              <a:buNone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Whose</a:t>
            </a:r>
            <a:r>
              <a:rPr lang="en-US" dirty="0" smtClean="0"/>
              <a:t> turn is it?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077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i="1" dirty="0" smtClean="0"/>
              <a:t>Formula </a:t>
            </a:r>
            <a:endParaRPr lang="es-HN" b="1" i="1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</p:nvPr>
        </p:nvGraphicFramePr>
        <p:xfrm>
          <a:off x="1447800" y="1981200"/>
          <a:ext cx="7499352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4838"/>
                <a:gridCol w="1874838"/>
                <a:gridCol w="1874838"/>
                <a:gridCol w="1874838"/>
              </a:tblGrid>
              <a:tr h="1422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Question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word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be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subject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(</a:t>
                      </a:r>
                      <a:r>
                        <a:rPr lang="es-HN" dirty="0" err="1" smtClean="0"/>
                        <a:t>compliment</a:t>
                      </a:r>
                      <a:r>
                        <a:rPr lang="es-HN" dirty="0" smtClean="0"/>
                        <a:t>)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Where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he?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Why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they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late?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How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old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you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When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the</a:t>
                      </a:r>
                      <a:r>
                        <a:rPr lang="es-HN" dirty="0" smtClean="0"/>
                        <a:t> bus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arriving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What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are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they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doing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Try </a:t>
            </a:r>
            <a:r>
              <a:rPr lang="es-HN" dirty="0" err="1" smtClean="0"/>
              <a:t>these</a:t>
            </a:r>
            <a:r>
              <a:rPr lang="es-HN" dirty="0" smtClean="0"/>
              <a:t> </a:t>
            </a:r>
            <a:r>
              <a:rPr lang="es-HN" dirty="0" err="1" smtClean="0"/>
              <a:t>sentences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96646" indent="-514350">
              <a:buNone/>
            </a:pPr>
            <a:r>
              <a:rPr lang="en-US" dirty="0" smtClean="0"/>
              <a:t>1.  ___________'s the post office?</a:t>
            </a:r>
          </a:p>
          <a:p>
            <a:pPr marL="596646" indent="-514350"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much </a:t>
            </a:r>
            <a:r>
              <a:rPr lang="en-US" b="1" dirty="0" smtClean="0"/>
              <a:t>B</a:t>
            </a:r>
            <a:r>
              <a:rPr lang="en-US" dirty="0" smtClean="0"/>
              <a:t> Who </a:t>
            </a:r>
            <a:r>
              <a:rPr lang="en-US" b="1" dirty="0" smtClean="0"/>
              <a:t>C</a:t>
            </a:r>
            <a:r>
              <a:rPr lang="en-US" dirty="0" smtClean="0"/>
              <a:t> Where </a:t>
            </a:r>
          </a:p>
          <a:p>
            <a:pPr marL="596646" indent="-514350">
              <a:buNone/>
            </a:pPr>
            <a:r>
              <a:rPr lang="en-US" dirty="0" smtClean="0"/>
              <a:t>2. ___________ is your favorite football player?</a:t>
            </a:r>
          </a:p>
          <a:p>
            <a:pPr marL="596646" indent="-514350">
              <a:buNone/>
            </a:pPr>
            <a:r>
              <a:rPr lang="en-US" dirty="0" smtClean="0"/>
              <a:t>	 </a:t>
            </a:r>
            <a:r>
              <a:rPr lang="en-US" b="1" dirty="0" smtClean="0"/>
              <a:t>A</a:t>
            </a:r>
            <a:r>
              <a:rPr lang="en-US" dirty="0" smtClean="0"/>
              <a:t> When </a:t>
            </a:r>
            <a:r>
              <a:rPr lang="en-US" b="1" dirty="0" smtClean="0"/>
              <a:t>B</a:t>
            </a:r>
            <a:r>
              <a:rPr lang="en-US" dirty="0" smtClean="0"/>
              <a:t> What </a:t>
            </a:r>
            <a:r>
              <a:rPr lang="en-US" b="1" dirty="0" smtClean="0"/>
              <a:t>C</a:t>
            </a:r>
            <a:r>
              <a:rPr lang="en-US" dirty="0" smtClean="0"/>
              <a:t> Who </a:t>
            </a:r>
          </a:p>
          <a:p>
            <a:pPr marL="596646" indent="-514350">
              <a:buNone/>
            </a:pPr>
            <a:r>
              <a:rPr lang="en-US" dirty="0" smtClean="0"/>
              <a:t>3. ___________'s the president of France?</a:t>
            </a:r>
          </a:p>
          <a:p>
            <a:pPr marL="596646" indent="-514350">
              <a:buNone/>
            </a:pPr>
            <a:r>
              <a:rPr lang="en-US" dirty="0" smtClean="0"/>
              <a:t>	 </a:t>
            </a:r>
            <a:r>
              <a:rPr lang="en-US" b="1" dirty="0" smtClean="0"/>
              <a:t>A</a:t>
            </a:r>
            <a:r>
              <a:rPr lang="en-US" dirty="0" smtClean="0"/>
              <a:t> Who </a:t>
            </a:r>
            <a:r>
              <a:rPr lang="en-US" b="1" dirty="0" smtClean="0"/>
              <a:t>B</a:t>
            </a:r>
            <a:r>
              <a:rPr lang="en-US" dirty="0" smtClean="0"/>
              <a:t> Which </a:t>
            </a:r>
            <a:r>
              <a:rPr lang="en-US" b="1" dirty="0" smtClean="0"/>
              <a:t>C</a:t>
            </a:r>
            <a:r>
              <a:rPr lang="en-US" dirty="0" smtClean="0"/>
              <a:t> Whose </a:t>
            </a:r>
          </a:p>
          <a:p>
            <a:pPr marL="596646" indent="-514350">
              <a:buNone/>
            </a:pPr>
            <a:r>
              <a:rPr lang="en-US" dirty="0" smtClean="0"/>
              <a:t>4. ___________ is The Atlantic Ocean? </a:t>
            </a:r>
          </a:p>
          <a:p>
            <a:pPr marL="596646" indent="-514350">
              <a:buNone/>
            </a:pPr>
            <a:r>
              <a:rPr lang="en-US" b="1" dirty="0" smtClean="0"/>
              <a:t> 	A</a:t>
            </a:r>
            <a:r>
              <a:rPr lang="en-US" dirty="0" smtClean="0"/>
              <a:t> How deep </a:t>
            </a:r>
            <a:r>
              <a:rPr lang="en-US" b="1" dirty="0" smtClean="0"/>
              <a:t>B</a:t>
            </a:r>
            <a:r>
              <a:rPr lang="en-US" dirty="0" smtClean="0"/>
              <a:t> How much </a:t>
            </a:r>
            <a:r>
              <a:rPr lang="en-US" b="1" dirty="0" smtClean="0"/>
              <a:t>C</a:t>
            </a:r>
            <a:r>
              <a:rPr lang="en-US" dirty="0" smtClean="0"/>
              <a:t> How </a:t>
            </a:r>
          </a:p>
          <a:p>
            <a:pPr>
              <a:buNone/>
            </a:pPr>
            <a:r>
              <a:rPr lang="en-US" b="1" dirty="0" smtClean="0"/>
              <a:t>5. </a:t>
            </a:r>
            <a:r>
              <a:rPr lang="en-US" dirty="0" smtClean="0"/>
              <a:t>___________ is your boyfriend. He looks about thirty.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much </a:t>
            </a:r>
            <a:r>
              <a:rPr lang="en-US" b="1" dirty="0" smtClean="0"/>
              <a:t>B</a:t>
            </a:r>
            <a:r>
              <a:rPr lang="en-US" dirty="0" smtClean="0"/>
              <a:t> How old </a:t>
            </a:r>
            <a:r>
              <a:rPr lang="en-US" b="1" dirty="0" smtClean="0"/>
              <a:t>C</a:t>
            </a:r>
            <a:r>
              <a:rPr lang="en-US" dirty="0" smtClean="0"/>
              <a:t> How long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And </a:t>
            </a:r>
            <a:r>
              <a:rPr lang="es-HN" dirty="0" err="1" smtClean="0"/>
              <a:t>these</a:t>
            </a:r>
            <a:r>
              <a:rPr lang="es-HN" dirty="0" smtClean="0"/>
              <a:t>……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219200"/>
            <a:ext cx="7498080" cy="50292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HN" dirty="0" smtClean="0"/>
              <a:t>6.</a:t>
            </a:r>
            <a:r>
              <a:rPr lang="en-US" b="1" dirty="0" smtClean="0"/>
              <a:t> </a:t>
            </a:r>
            <a:r>
              <a:rPr lang="en-US" dirty="0" smtClean="0"/>
              <a:t>Jimmy, you've grown so much. ___________ are you now?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long </a:t>
            </a:r>
            <a:r>
              <a:rPr lang="en-US" b="1" dirty="0" smtClean="0"/>
              <a:t>B</a:t>
            </a:r>
            <a:r>
              <a:rPr lang="en-US" dirty="0" smtClean="0"/>
              <a:t> How much </a:t>
            </a:r>
            <a:r>
              <a:rPr lang="en-US" b="1" dirty="0" smtClean="0"/>
              <a:t>C</a:t>
            </a:r>
            <a:r>
              <a:rPr lang="en-US" dirty="0" smtClean="0"/>
              <a:t> How tall</a:t>
            </a:r>
          </a:p>
          <a:p>
            <a:pPr>
              <a:buNone/>
            </a:pPr>
            <a:r>
              <a:rPr lang="en-US" dirty="0" smtClean="0"/>
              <a:t>7. Billy: ___________ are you angry with me? I haven't done anything. </a:t>
            </a:r>
          </a:p>
          <a:p>
            <a:pPr>
              <a:buNone/>
            </a:pPr>
            <a:r>
              <a:rPr lang="en-US" dirty="0" smtClean="0"/>
              <a:t>	Sally: Exactly.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b="1" dirty="0" smtClean="0"/>
              <a:t>A</a:t>
            </a:r>
            <a:r>
              <a:rPr lang="en-US" dirty="0" smtClean="0"/>
              <a:t> How </a:t>
            </a:r>
            <a:r>
              <a:rPr lang="en-US" b="1" dirty="0" smtClean="0"/>
              <a:t>B</a:t>
            </a:r>
            <a:r>
              <a:rPr lang="en-US" dirty="0" smtClean="0"/>
              <a:t> What </a:t>
            </a:r>
            <a:r>
              <a:rPr lang="en-US" b="1" dirty="0" smtClean="0"/>
              <a:t>C</a:t>
            </a:r>
            <a:r>
              <a:rPr lang="en-US" dirty="0" smtClean="0"/>
              <a:t> Why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8.</a:t>
            </a:r>
            <a:r>
              <a:rPr lang="en-US" dirty="0" smtClean="0"/>
              <a:t> Sally: ___________ do you take the dog for a walk?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err="1" smtClean="0"/>
              <a:t>Jilly</a:t>
            </a:r>
            <a:r>
              <a:rPr lang="en-US" dirty="0" smtClean="0"/>
              <a:t>: Oh. Twice a day.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b="1" dirty="0" smtClean="0"/>
              <a:t>A</a:t>
            </a:r>
            <a:r>
              <a:rPr lang="en-US" dirty="0" smtClean="0"/>
              <a:t> With what frequency </a:t>
            </a:r>
            <a:r>
              <a:rPr lang="en-US" b="1" dirty="0" smtClean="0"/>
              <a:t>B</a:t>
            </a:r>
            <a:r>
              <a:rPr lang="en-US" dirty="0" smtClean="0"/>
              <a:t> How often </a:t>
            </a:r>
            <a:r>
              <a:rPr lang="en-US" b="1" dirty="0" smtClean="0"/>
              <a:t>C</a:t>
            </a:r>
            <a:r>
              <a:rPr lang="en-US" dirty="0" smtClean="0"/>
              <a:t> When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9.</a:t>
            </a:r>
            <a:r>
              <a:rPr lang="en-US" dirty="0" smtClean="0"/>
              <a:t> Billy: ___________ is Paris like? </a:t>
            </a:r>
          </a:p>
          <a:p>
            <a:pPr>
              <a:buNone/>
            </a:pPr>
            <a:r>
              <a:rPr lang="en-US" dirty="0" smtClean="0"/>
              <a:t>	Marie: It's beautiful.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</a:t>
            </a:r>
            <a:r>
              <a:rPr lang="en-US" b="1" dirty="0" smtClean="0"/>
              <a:t>B</a:t>
            </a:r>
            <a:r>
              <a:rPr lang="en-US" dirty="0" smtClean="0"/>
              <a:t> What </a:t>
            </a:r>
            <a:r>
              <a:rPr lang="en-US" b="1" dirty="0" smtClean="0"/>
              <a:t>C</a:t>
            </a:r>
            <a:r>
              <a:rPr lang="en-US" dirty="0" smtClean="0"/>
              <a:t> Who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10</a:t>
            </a:r>
            <a:r>
              <a:rPr lang="en-US" dirty="0" smtClean="0"/>
              <a:t> ___________ does it take to get from Valencia to Madrid by car?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many time </a:t>
            </a:r>
            <a:r>
              <a:rPr lang="en-US" b="1" dirty="0" smtClean="0"/>
              <a:t>B</a:t>
            </a:r>
            <a:r>
              <a:rPr lang="en-US" dirty="0" smtClean="0"/>
              <a:t> How long </a:t>
            </a:r>
            <a:r>
              <a:rPr lang="en-US" b="1" dirty="0" smtClean="0"/>
              <a:t>C</a:t>
            </a:r>
            <a:r>
              <a:rPr lang="en-US" dirty="0" smtClean="0"/>
              <a:t> How far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Let’s</a:t>
            </a:r>
            <a:r>
              <a:rPr lang="es-HN" dirty="0" smtClean="0"/>
              <a:t> </a:t>
            </a:r>
            <a:r>
              <a:rPr lang="es-HN" dirty="0" err="1" smtClean="0"/>
              <a:t>check</a:t>
            </a:r>
            <a:r>
              <a:rPr lang="es-HN" dirty="0" smtClean="0"/>
              <a:t> </a:t>
            </a:r>
            <a:r>
              <a:rPr lang="es-HN" dirty="0" err="1" smtClean="0"/>
              <a:t>your</a:t>
            </a:r>
            <a:r>
              <a:rPr lang="es-HN" dirty="0" smtClean="0"/>
              <a:t> </a:t>
            </a:r>
            <a:r>
              <a:rPr lang="es-HN" dirty="0" err="1" smtClean="0"/>
              <a:t>answers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96646" indent="-514350">
              <a:buNone/>
            </a:pPr>
            <a:r>
              <a:rPr lang="en-US" dirty="0" smtClean="0"/>
              <a:t>1.  ___________'s the post office?</a:t>
            </a:r>
          </a:p>
          <a:p>
            <a:pPr marL="596646" indent="-514350"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much </a:t>
            </a:r>
            <a:r>
              <a:rPr lang="en-US" b="1" dirty="0" smtClean="0"/>
              <a:t>B</a:t>
            </a:r>
            <a:r>
              <a:rPr lang="en-US" dirty="0" smtClean="0"/>
              <a:t> Who </a:t>
            </a:r>
            <a:r>
              <a:rPr lang="en-US" b="1" dirty="0" smtClean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 Where </a:t>
            </a:r>
          </a:p>
          <a:p>
            <a:pPr marL="596646" indent="-514350">
              <a:buNone/>
            </a:pPr>
            <a:r>
              <a:rPr lang="en-US" dirty="0" smtClean="0"/>
              <a:t>2. ___________ is your favorite football player?</a:t>
            </a:r>
          </a:p>
          <a:p>
            <a:pPr marL="596646" indent="-514350">
              <a:buNone/>
            </a:pPr>
            <a:r>
              <a:rPr lang="en-US" dirty="0" smtClean="0"/>
              <a:t>	 </a:t>
            </a:r>
            <a:r>
              <a:rPr lang="en-US" b="1" dirty="0" smtClean="0"/>
              <a:t>A</a:t>
            </a:r>
            <a:r>
              <a:rPr lang="en-US" dirty="0" smtClean="0"/>
              <a:t> When </a:t>
            </a:r>
            <a:r>
              <a:rPr lang="en-US" b="1" dirty="0" smtClean="0"/>
              <a:t>B</a:t>
            </a:r>
            <a:r>
              <a:rPr lang="en-US" dirty="0" smtClean="0"/>
              <a:t> What </a:t>
            </a:r>
            <a:r>
              <a:rPr lang="en-US" b="1" dirty="0" smtClean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 Who </a:t>
            </a:r>
          </a:p>
          <a:p>
            <a:pPr marL="596646" indent="-514350">
              <a:buNone/>
            </a:pPr>
            <a:r>
              <a:rPr lang="en-US" dirty="0" smtClean="0"/>
              <a:t>3. ___________'s the president of France?</a:t>
            </a:r>
          </a:p>
          <a:p>
            <a:pPr marL="596646" indent="-514350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rgbClr val="FF0000"/>
                </a:solidFill>
              </a:rPr>
              <a:t> Who </a:t>
            </a:r>
            <a:r>
              <a:rPr lang="en-US" b="1" dirty="0" smtClean="0"/>
              <a:t>B</a:t>
            </a:r>
            <a:r>
              <a:rPr lang="en-US" dirty="0" smtClean="0"/>
              <a:t> Which </a:t>
            </a:r>
            <a:r>
              <a:rPr lang="en-US" b="1" dirty="0" smtClean="0"/>
              <a:t>C</a:t>
            </a:r>
            <a:r>
              <a:rPr lang="en-US" dirty="0" smtClean="0"/>
              <a:t> Whose </a:t>
            </a:r>
          </a:p>
          <a:p>
            <a:pPr marL="596646" indent="-514350">
              <a:buNone/>
            </a:pPr>
            <a:r>
              <a:rPr lang="en-US" dirty="0" smtClean="0"/>
              <a:t>4. ___________ is The Atlantic Ocean? </a:t>
            </a:r>
          </a:p>
          <a:p>
            <a:pPr marL="596646" indent="-51435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	A</a:t>
            </a:r>
            <a:r>
              <a:rPr lang="en-US" dirty="0" smtClean="0">
                <a:solidFill>
                  <a:srgbClr val="FF0000"/>
                </a:solidFill>
              </a:rPr>
              <a:t> How deep </a:t>
            </a:r>
            <a:r>
              <a:rPr lang="en-US" b="1" dirty="0" smtClean="0"/>
              <a:t>B</a:t>
            </a:r>
            <a:r>
              <a:rPr lang="en-US" dirty="0" smtClean="0"/>
              <a:t> How much </a:t>
            </a:r>
            <a:r>
              <a:rPr lang="en-US" b="1" dirty="0" smtClean="0"/>
              <a:t>C</a:t>
            </a:r>
            <a:r>
              <a:rPr lang="en-US" dirty="0" smtClean="0"/>
              <a:t> How </a:t>
            </a:r>
          </a:p>
          <a:p>
            <a:pPr>
              <a:buNone/>
            </a:pPr>
            <a:r>
              <a:rPr lang="en-US" b="1" dirty="0" smtClean="0"/>
              <a:t>5. </a:t>
            </a:r>
            <a:r>
              <a:rPr lang="en-US" dirty="0" smtClean="0"/>
              <a:t>___________ is your boyfriend. He looks about thirty.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much </a:t>
            </a:r>
            <a:r>
              <a:rPr lang="en-US" b="1" dirty="0" smtClean="0">
                <a:solidFill>
                  <a:srgbClr val="FF0000"/>
                </a:solidFill>
              </a:rPr>
              <a:t>B</a:t>
            </a:r>
            <a:r>
              <a:rPr lang="en-US" dirty="0" smtClean="0">
                <a:solidFill>
                  <a:srgbClr val="FF0000"/>
                </a:solidFill>
              </a:rPr>
              <a:t> How old </a:t>
            </a:r>
            <a:r>
              <a:rPr lang="en-US" b="1" dirty="0" smtClean="0"/>
              <a:t>C</a:t>
            </a:r>
            <a:r>
              <a:rPr lang="en-US" dirty="0" smtClean="0"/>
              <a:t> How long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1066800" y="762000"/>
            <a:ext cx="7848600" cy="51054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HN" dirty="0" smtClean="0"/>
              <a:t>6.</a:t>
            </a:r>
            <a:r>
              <a:rPr lang="en-US" b="1" dirty="0" smtClean="0"/>
              <a:t> </a:t>
            </a:r>
            <a:r>
              <a:rPr lang="en-US" dirty="0" smtClean="0"/>
              <a:t>Jimmy, you've grown so much. ___________ are you now?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long </a:t>
            </a:r>
            <a:r>
              <a:rPr lang="en-US" b="1" dirty="0" smtClean="0"/>
              <a:t>B</a:t>
            </a:r>
            <a:r>
              <a:rPr lang="en-US" dirty="0" smtClean="0"/>
              <a:t> How much </a:t>
            </a:r>
            <a:r>
              <a:rPr lang="en-US" b="1" dirty="0" smtClean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 How tall</a:t>
            </a:r>
          </a:p>
          <a:p>
            <a:pPr>
              <a:buNone/>
            </a:pPr>
            <a:r>
              <a:rPr lang="en-US" dirty="0" smtClean="0"/>
              <a:t>7. Billy: ___________ are you angry with me? I haven't done anything. </a:t>
            </a:r>
          </a:p>
          <a:p>
            <a:pPr>
              <a:buNone/>
            </a:pPr>
            <a:r>
              <a:rPr lang="en-US" dirty="0" smtClean="0"/>
              <a:t>	Sally: Exactly.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b="1" dirty="0" smtClean="0"/>
              <a:t>A</a:t>
            </a:r>
            <a:r>
              <a:rPr lang="en-US" dirty="0" smtClean="0"/>
              <a:t> How </a:t>
            </a:r>
            <a:r>
              <a:rPr lang="en-US" b="1" dirty="0" smtClean="0"/>
              <a:t>B</a:t>
            </a:r>
            <a:r>
              <a:rPr lang="en-US" dirty="0" smtClean="0"/>
              <a:t> What </a:t>
            </a:r>
            <a:r>
              <a:rPr lang="en-US" b="1" dirty="0" smtClean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 Why 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b="1" dirty="0" smtClean="0"/>
              <a:t>8.</a:t>
            </a:r>
            <a:r>
              <a:rPr lang="en-US" dirty="0" smtClean="0"/>
              <a:t> Sally: ___________ do you take the dog for a walk?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err="1" smtClean="0"/>
              <a:t>Jilly</a:t>
            </a:r>
            <a:r>
              <a:rPr lang="en-US" dirty="0" smtClean="0"/>
              <a:t>: Oh. Twice a day.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b="1" dirty="0" smtClean="0"/>
              <a:t>A</a:t>
            </a:r>
            <a:r>
              <a:rPr lang="en-US" dirty="0" smtClean="0"/>
              <a:t> With what frequency </a:t>
            </a:r>
            <a:r>
              <a:rPr lang="en-US" dirty="0" smtClean="0">
                <a:solidFill>
                  <a:srgbClr val="FF0000"/>
                </a:solidFill>
              </a:rPr>
              <a:t>B How often </a:t>
            </a:r>
            <a:r>
              <a:rPr lang="en-US" b="1" dirty="0" smtClean="0"/>
              <a:t>C</a:t>
            </a:r>
            <a:r>
              <a:rPr lang="en-US" dirty="0" smtClean="0"/>
              <a:t> When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9.</a:t>
            </a:r>
            <a:r>
              <a:rPr lang="en-US" dirty="0" smtClean="0"/>
              <a:t> Billy: ___________ is Paris like? </a:t>
            </a:r>
          </a:p>
          <a:p>
            <a:pPr>
              <a:buNone/>
            </a:pPr>
            <a:r>
              <a:rPr lang="en-US" dirty="0" smtClean="0"/>
              <a:t>	Marie: It's beautiful.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</a:t>
            </a:r>
            <a:r>
              <a:rPr lang="en-US" dirty="0" smtClean="0">
                <a:solidFill>
                  <a:srgbClr val="FF0000"/>
                </a:solidFill>
              </a:rPr>
              <a:t>B What </a:t>
            </a:r>
            <a:r>
              <a:rPr lang="en-US" b="1" dirty="0" smtClean="0"/>
              <a:t>C</a:t>
            </a:r>
            <a:r>
              <a:rPr lang="en-US" dirty="0" smtClean="0"/>
              <a:t> Who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10</a:t>
            </a:r>
            <a:r>
              <a:rPr lang="en-US" dirty="0" smtClean="0"/>
              <a:t> ___________ does it take to get from Valencia to Madrid by car? </a:t>
            </a:r>
          </a:p>
          <a:p>
            <a:pPr>
              <a:buNone/>
            </a:pPr>
            <a:r>
              <a:rPr lang="en-US" b="1" dirty="0" smtClean="0"/>
              <a:t>	A</a:t>
            </a:r>
            <a:r>
              <a:rPr lang="en-US" dirty="0" smtClean="0"/>
              <a:t> How many time </a:t>
            </a:r>
            <a:r>
              <a:rPr lang="en-US" dirty="0" smtClean="0">
                <a:solidFill>
                  <a:srgbClr val="FF0000"/>
                </a:solidFill>
              </a:rPr>
              <a:t>B How long </a:t>
            </a:r>
            <a:r>
              <a:rPr lang="en-US" b="1" dirty="0" smtClean="0"/>
              <a:t>C</a:t>
            </a:r>
            <a:r>
              <a:rPr lang="en-US" dirty="0" smtClean="0"/>
              <a:t> How far</a:t>
            </a:r>
            <a:endParaRPr lang="es-HN" dirty="0" smtClean="0"/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What</a:t>
            </a:r>
            <a:endParaRPr lang="es-HN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dirty="0" smtClean="0"/>
              <a:t>Use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what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ask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</a:t>
            </a:r>
            <a:r>
              <a:rPr lang="es-HN" dirty="0" err="1" smtClean="0"/>
              <a:t>things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What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name</a:t>
            </a:r>
            <a:r>
              <a:rPr lang="es-HN" dirty="0" smtClean="0"/>
              <a:t> of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city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  <a:r>
              <a:rPr lang="es-HN" dirty="0" err="1" smtClean="0"/>
              <a:t>live</a:t>
            </a:r>
            <a:r>
              <a:rPr lang="es-HN" dirty="0" smtClean="0"/>
              <a:t> in?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What</a:t>
            </a:r>
            <a:r>
              <a:rPr lang="es-HN" b="1" i="1" dirty="0" err="1" smtClean="0">
                <a:solidFill>
                  <a:srgbClr val="FF0000"/>
                </a:solidFill>
              </a:rPr>
              <a:t>’s</a:t>
            </a:r>
            <a:r>
              <a:rPr lang="es-HN" dirty="0" smtClean="0"/>
              <a:t> </a:t>
            </a:r>
            <a:r>
              <a:rPr lang="es-HN" dirty="0" err="1" smtClean="0"/>
              <a:t>it</a:t>
            </a:r>
            <a:r>
              <a:rPr lang="es-HN" dirty="0" smtClean="0"/>
              <a:t> </a:t>
            </a:r>
            <a:r>
              <a:rPr lang="es-HN" dirty="0" err="1" smtClean="0"/>
              <a:t>like</a:t>
            </a:r>
            <a:r>
              <a:rPr lang="es-HN" dirty="0" smtClean="0"/>
              <a:t>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(</a:t>
            </a:r>
            <a:r>
              <a:rPr lang="es-HN" dirty="0" err="1" smtClean="0"/>
              <a:t>what’s</a:t>
            </a:r>
            <a:r>
              <a:rPr lang="es-HN" dirty="0" smtClean="0"/>
              <a:t> = </a:t>
            </a:r>
            <a:r>
              <a:rPr lang="es-HN" dirty="0" err="1" smtClean="0"/>
              <a:t>what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) </a:t>
            </a:r>
          </a:p>
          <a:p>
            <a:pPr algn="ctr">
              <a:buNone/>
            </a:pPr>
            <a:endParaRPr lang="es-HN" dirty="0" smtClean="0"/>
          </a:p>
          <a:p>
            <a:endParaRPr lang="es-HN" dirty="0" smtClean="0"/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Where</a:t>
            </a:r>
            <a:endParaRPr lang="es-HN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dirty="0" smtClean="0"/>
              <a:t>Use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where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ask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places.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Where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nearest</a:t>
            </a:r>
            <a:r>
              <a:rPr lang="es-HN" dirty="0" smtClean="0"/>
              <a:t> hospital?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dirty="0" err="1" smtClean="0">
                <a:solidFill>
                  <a:schemeClr val="accent5">
                    <a:lumMod val="50000"/>
                  </a:schemeClr>
                </a:solidFill>
              </a:rPr>
              <a:t>Where</a:t>
            </a:r>
            <a:r>
              <a:rPr lang="es-HN" b="1" i="1" dirty="0" err="1" smtClean="0">
                <a:solidFill>
                  <a:srgbClr val="FF0000"/>
                </a:solidFill>
              </a:rPr>
              <a:t>’s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post office?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(</a:t>
            </a:r>
            <a:r>
              <a:rPr lang="es-HN" dirty="0" err="1" smtClean="0"/>
              <a:t>where’s</a:t>
            </a:r>
            <a:r>
              <a:rPr lang="es-HN" dirty="0" smtClean="0"/>
              <a:t> = </a:t>
            </a:r>
            <a:r>
              <a:rPr lang="es-HN" dirty="0" err="1" smtClean="0"/>
              <a:t>where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)</a:t>
            </a:r>
          </a:p>
          <a:p>
            <a:pPr algn="ctr">
              <a:buNone/>
            </a:pP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How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ctr">
              <a:buNone/>
            </a:pPr>
            <a:r>
              <a:rPr lang="en-US" dirty="0" smtClean="0"/>
              <a:t>Use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how</a:t>
            </a:r>
            <a:r>
              <a:rPr lang="en-US" dirty="0" smtClean="0"/>
              <a:t> to ask about manner</a:t>
            </a:r>
          </a:p>
          <a:p>
            <a:pPr marL="82296" indent="0" algn="ctr">
              <a:buNone/>
            </a:pPr>
            <a:endParaRPr lang="en-US" dirty="0"/>
          </a:p>
          <a:p>
            <a:pPr marL="82296" indent="0" algn="ctr">
              <a:buNone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How</a:t>
            </a:r>
            <a:r>
              <a:rPr lang="en-US" dirty="0" smtClean="0"/>
              <a:t> are you?</a:t>
            </a:r>
          </a:p>
          <a:p>
            <a:pPr marL="82296" indent="0" algn="ctr">
              <a:buNone/>
            </a:pPr>
            <a:endParaRPr lang="en-US" dirty="0"/>
          </a:p>
          <a:p>
            <a:pPr marL="82296" indent="0" algn="ctr">
              <a:buNone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How</a:t>
            </a:r>
            <a:r>
              <a:rPr lang="en-US" dirty="0" smtClean="0"/>
              <a:t> do you like it?</a:t>
            </a:r>
          </a:p>
          <a:p>
            <a:pPr marL="82296" indent="0" algn="ctr">
              <a:buNone/>
            </a:pPr>
            <a:endParaRPr lang="en-US" dirty="0"/>
          </a:p>
          <a:p>
            <a:pPr marL="82296" indent="0" algn="ctr">
              <a:buNone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How</a:t>
            </a:r>
            <a:r>
              <a:rPr lang="en-US" dirty="0" smtClean="0"/>
              <a:t> do you turn it 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439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How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old</a:t>
            </a:r>
            <a:endParaRPr lang="es-HN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dirty="0" smtClean="0"/>
              <a:t>Use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how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old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ask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</a:t>
            </a:r>
            <a:r>
              <a:rPr lang="es-HN" dirty="0" err="1" smtClean="0"/>
              <a:t>age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How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old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dirty="0" smtClean="0"/>
              <a:t>are </a:t>
            </a:r>
            <a:r>
              <a:rPr lang="es-HN" dirty="0" err="1" smtClean="0"/>
              <a:t>you</a:t>
            </a:r>
            <a:r>
              <a:rPr lang="es-HN" dirty="0" smtClean="0"/>
              <a:t>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How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old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is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dirty="0" err="1" smtClean="0"/>
              <a:t>your</a:t>
            </a:r>
            <a:r>
              <a:rPr lang="es-HN" dirty="0" smtClean="0"/>
              <a:t> </a:t>
            </a:r>
            <a:r>
              <a:rPr lang="es-HN" dirty="0" err="1" smtClean="0"/>
              <a:t>little</a:t>
            </a:r>
            <a:r>
              <a:rPr lang="es-HN" dirty="0" smtClean="0"/>
              <a:t> </a:t>
            </a:r>
            <a:r>
              <a:rPr lang="es-HN" dirty="0" err="1" smtClean="0"/>
              <a:t>brother</a:t>
            </a:r>
            <a:r>
              <a:rPr lang="es-HN" dirty="0" smtClean="0"/>
              <a:t>?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Why</a:t>
            </a:r>
            <a:endParaRPr lang="es-HN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dirty="0" smtClean="0"/>
              <a:t>Use </a:t>
            </a:r>
            <a:r>
              <a:rPr lang="es-HN" b="1" dirty="0" err="1" smtClean="0">
                <a:solidFill>
                  <a:schemeClr val="accent3">
                    <a:lumMod val="50000"/>
                  </a:schemeClr>
                </a:solidFill>
              </a:rPr>
              <a:t>why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ask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</a:t>
            </a:r>
            <a:r>
              <a:rPr lang="es-HN" dirty="0" err="1" smtClean="0"/>
              <a:t>reasons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Why</a:t>
            </a:r>
            <a:r>
              <a:rPr lang="es-HN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HN" dirty="0" smtClean="0"/>
              <a:t>are </a:t>
            </a:r>
            <a:r>
              <a:rPr lang="es-HN" dirty="0" err="1" smtClean="0"/>
              <a:t>they</a:t>
            </a:r>
            <a:r>
              <a:rPr lang="es-HN" dirty="0" smtClean="0"/>
              <a:t> </a:t>
            </a:r>
            <a:r>
              <a:rPr lang="es-HN" dirty="0" err="1" smtClean="0"/>
              <a:t>sad</a:t>
            </a:r>
            <a:r>
              <a:rPr lang="es-HN" dirty="0" smtClean="0"/>
              <a:t>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Why</a:t>
            </a:r>
            <a:r>
              <a:rPr lang="es-HN" dirty="0" smtClean="0"/>
              <a:t> are </a:t>
            </a:r>
            <a:r>
              <a:rPr lang="es-HN" dirty="0" err="1" smtClean="0"/>
              <a:t>you</a:t>
            </a:r>
            <a:r>
              <a:rPr lang="es-HN" dirty="0" smtClean="0"/>
              <a:t> late?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Why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Sandra </a:t>
            </a:r>
            <a:r>
              <a:rPr lang="es-HN" dirty="0" err="1" smtClean="0"/>
              <a:t>wearing</a:t>
            </a:r>
            <a:r>
              <a:rPr lang="es-HN" dirty="0" smtClean="0"/>
              <a:t> a </a:t>
            </a:r>
            <a:r>
              <a:rPr lang="es-HN" dirty="0" err="1" smtClean="0"/>
              <a:t>raincoat</a:t>
            </a:r>
            <a:r>
              <a:rPr lang="es-HN" dirty="0" smtClean="0"/>
              <a:t>?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When</a:t>
            </a:r>
            <a:endParaRPr lang="es-HN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HN" dirty="0" smtClean="0"/>
              <a:t>Use </a:t>
            </a: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when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ask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time.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When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bus </a:t>
            </a:r>
            <a:r>
              <a:rPr lang="es-HN" dirty="0" err="1" smtClean="0"/>
              <a:t>arriving</a:t>
            </a:r>
            <a:r>
              <a:rPr lang="es-HN" dirty="0" smtClean="0"/>
              <a:t>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When</a:t>
            </a:r>
            <a:r>
              <a:rPr lang="es-HN" dirty="0" smtClean="0"/>
              <a:t> </a:t>
            </a:r>
            <a:r>
              <a:rPr lang="es-HN" dirty="0" err="1" smtClean="0"/>
              <a:t>does</a:t>
            </a:r>
            <a:r>
              <a:rPr lang="es-HN" dirty="0" smtClean="0"/>
              <a:t> </a:t>
            </a:r>
            <a:r>
              <a:rPr lang="es-HN" dirty="0" err="1" smtClean="0"/>
              <a:t>your</a:t>
            </a:r>
            <a:r>
              <a:rPr lang="es-HN" dirty="0" smtClean="0"/>
              <a:t> </a:t>
            </a:r>
            <a:r>
              <a:rPr lang="es-HN" dirty="0" err="1" smtClean="0"/>
              <a:t>flight</a:t>
            </a:r>
            <a:r>
              <a:rPr lang="es-HN" dirty="0" smtClean="0"/>
              <a:t> </a:t>
            </a:r>
            <a:r>
              <a:rPr lang="es-HN" dirty="0" err="1" smtClean="0"/>
              <a:t>leave</a:t>
            </a:r>
            <a:r>
              <a:rPr lang="es-HN" dirty="0" smtClean="0"/>
              <a:t>?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b="1" i="1" dirty="0" err="1" smtClean="0">
                <a:solidFill>
                  <a:schemeClr val="accent5">
                    <a:lumMod val="50000"/>
                  </a:schemeClr>
                </a:solidFill>
              </a:rPr>
              <a:t>When</a:t>
            </a:r>
            <a:r>
              <a:rPr lang="es-HN" dirty="0" smtClean="0"/>
              <a:t> do </a:t>
            </a:r>
            <a:r>
              <a:rPr lang="es-HN" dirty="0" err="1" smtClean="0"/>
              <a:t>you</a:t>
            </a:r>
            <a:r>
              <a:rPr lang="es-HN" dirty="0" smtClean="0"/>
              <a:t> do </a:t>
            </a:r>
            <a:r>
              <a:rPr lang="es-HN" dirty="0" err="1" smtClean="0"/>
              <a:t>laundry</a:t>
            </a:r>
            <a:r>
              <a:rPr lang="es-HN" dirty="0" smtClean="0"/>
              <a:t>?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Which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ctr">
              <a:buNone/>
            </a:pPr>
            <a:r>
              <a:rPr lang="en-US" dirty="0" smtClean="0"/>
              <a:t>You use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which</a:t>
            </a:r>
            <a:r>
              <a:rPr lang="en-US" dirty="0" smtClean="0"/>
              <a:t> to ask about options</a:t>
            </a:r>
          </a:p>
          <a:p>
            <a:pPr marL="82296" indent="0" algn="ctr">
              <a:buNone/>
            </a:pPr>
            <a:endParaRPr lang="en-US" dirty="0"/>
          </a:p>
          <a:p>
            <a:pPr marL="82296" indent="0" algn="ctr">
              <a:buNone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Which</a:t>
            </a:r>
            <a:r>
              <a:rPr lang="en-US" dirty="0" smtClean="0"/>
              <a:t> color do you want?</a:t>
            </a:r>
          </a:p>
          <a:p>
            <a:pPr marL="82296" indent="0" algn="ctr">
              <a:buNone/>
            </a:pPr>
            <a:endParaRPr lang="en-US" dirty="0"/>
          </a:p>
          <a:p>
            <a:pPr marL="82296" indent="0" algn="ctr">
              <a:buNone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Which</a:t>
            </a:r>
            <a:r>
              <a:rPr lang="en-US" dirty="0" smtClean="0"/>
              <a:t> ice-cream do like best?</a:t>
            </a:r>
          </a:p>
          <a:p>
            <a:pPr marL="82296" indent="0" algn="ctr">
              <a:buNone/>
            </a:pPr>
            <a:endParaRPr lang="en-US" dirty="0"/>
          </a:p>
          <a:p>
            <a:pPr marL="82296" indent="0" algn="ctr">
              <a:buNone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Which</a:t>
            </a:r>
            <a:r>
              <a:rPr lang="en-US" dirty="0" smtClean="0"/>
              <a:t> book are you reading?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309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Who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ctr">
              <a:buNone/>
            </a:pPr>
            <a:r>
              <a:rPr lang="en-US" dirty="0" smtClean="0"/>
              <a:t>Use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who</a:t>
            </a:r>
            <a:r>
              <a:rPr lang="en-US" dirty="0" smtClean="0"/>
              <a:t> to ask about what or which person or people</a:t>
            </a:r>
          </a:p>
          <a:p>
            <a:pPr marL="82296" indent="0" algn="ctr">
              <a:buNone/>
            </a:pPr>
            <a:endParaRPr lang="en-US" dirty="0"/>
          </a:p>
          <a:p>
            <a:pPr marL="82296" indent="0" algn="ctr">
              <a:buNone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Who </a:t>
            </a:r>
            <a:r>
              <a:rPr lang="en-US" dirty="0" smtClean="0"/>
              <a:t>wants cake?</a:t>
            </a:r>
          </a:p>
          <a:p>
            <a:pPr marL="82296" indent="0" algn="ctr">
              <a:buNone/>
            </a:pPr>
            <a:endParaRPr lang="en-US" dirty="0" smtClean="0"/>
          </a:p>
          <a:p>
            <a:pPr marL="82296" indent="0" algn="ctr">
              <a:buNone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Who </a:t>
            </a:r>
            <a:r>
              <a:rPr lang="en-US" dirty="0" smtClean="0"/>
              <a:t>likes to dance?</a:t>
            </a:r>
          </a:p>
          <a:p>
            <a:pPr marL="82296" indent="0" algn="ctr">
              <a:buNone/>
            </a:pPr>
            <a:endParaRPr lang="en-US" dirty="0" smtClean="0"/>
          </a:p>
          <a:p>
            <a:pPr marL="82296" indent="0" algn="ctr">
              <a:buNone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Who</a:t>
            </a:r>
            <a:r>
              <a:rPr lang="en-US" dirty="0" smtClean="0"/>
              <a:t> is she?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3263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157</TotalTime>
  <Words>316</Words>
  <Application>Microsoft Office PowerPoint</Application>
  <PresentationFormat>On-screen Show (4:3)</PresentationFormat>
  <Paragraphs>146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Solstice</vt:lpstr>
      <vt:lpstr>Wh- questions </vt:lpstr>
      <vt:lpstr>What</vt:lpstr>
      <vt:lpstr>Where</vt:lpstr>
      <vt:lpstr>How</vt:lpstr>
      <vt:lpstr>How old</vt:lpstr>
      <vt:lpstr>Why</vt:lpstr>
      <vt:lpstr>When</vt:lpstr>
      <vt:lpstr>Which</vt:lpstr>
      <vt:lpstr>Who</vt:lpstr>
      <vt:lpstr>Whose</vt:lpstr>
      <vt:lpstr>Formula </vt:lpstr>
      <vt:lpstr>Try these sentences</vt:lpstr>
      <vt:lpstr>And these……</vt:lpstr>
      <vt:lpstr>Let’s check your answers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Wh- questions </dc:title>
  <dc:creator>Any</dc:creator>
  <cp:lastModifiedBy>Academia Ingles</cp:lastModifiedBy>
  <cp:revision>4</cp:revision>
  <dcterms:created xsi:type="dcterms:W3CDTF">2012-08-05T23:01:53Z</dcterms:created>
  <dcterms:modified xsi:type="dcterms:W3CDTF">2013-05-21T03:24:17Z</dcterms:modified>
</cp:coreProperties>
</file>