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5/12/2015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questions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2.3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Let’s</a:t>
            </a:r>
            <a:r>
              <a:rPr lang="es-HN" dirty="0" smtClean="0"/>
              <a:t> </a:t>
            </a:r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	A</a:t>
            </a:r>
            <a:r>
              <a:rPr lang="en-US" dirty="0" smtClean="0">
                <a:solidFill>
                  <a:srgbClr val="FF0000"/>
                </a:solidFill>
              </a:rPr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066800" y="762000"/>
            <a:ext cx="7848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Why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dirty="0" smtClean="0">
                <a:solidFill>
                  <a:srgbClr val="FF0000"/>
                </a:solidFill>
              </a:rPr>
              <a:t>B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dirty="0" smtClean="0">
                <a:solidFill>
                  <a:srgbClr val="FF0000"/>
                </a:solidFill>
              </a:rPr>
              <a:t>B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dirty="0" smtClean="0">
                <a:solidFill>
                  <a:srgbClr val="FF0000"/>
                </a:solidFill>
              </a:rPr>
              <a:t>B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name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city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live</a:t>
            </a:r>
            <a:r>
              <a:rPr lang="es-HN" dirty="0" smtClean="0"/>
              <a:t> in?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like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what’s</a:t>
            </a:r>
            <a:r>
              <a:rPr lang="es-HN" dirty="0" smtClean="0"/>
              <a:t> = </a:t>
            </a:r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 </a:t>
            </a:r>
          </a:p>
          <a:p>
            <a:pPr algn="ctr">
              <a:buNone/>
            </a:pPr>
            <a:endParaRPr lang="es-HN" dirty="0" smtClean="0"/>
          </a:p>
          <a:p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places.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nearest</a:t>
            </a:r>
            <a:r>
              <a:rPr lang="es-HN" dirty="0" smtClean="0"/>
              <a:t> hospital?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post office?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where’s</a:t>
            </a:r>
            <a:r>
              <a:rPr lang="es-HN" dirty="0" smtClean="0"/>
              <a:t> = </a:t>
            </a:r>
            <a:r>
              <a:rPr lang="es-HN" dirty="0" err="1" smtClean="0"/>
              <a:t>where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</a:t>
            </a:r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age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you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is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little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dirty="0" err="1" smtClean="0"/>
              <a:t>why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reasons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sad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are </a:t>
            </a:r>
            <a:r>
              <a:rPr lang="es-HN" dirty="0" err="1" smtClean="0"/>
              <a:t>you</a:t>
            </a:r>
            <a:r>
              <a:rPr lang="es-HN" dirty="0" smtClean="0"/>
              <a:t> late?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Sandra </a:t>
            </a:r>
            <a:r>
              <a:rPr lang="es-HN" dirty="0" err="1" smtClean="0"/>
              <a:t>wearing</a:t>
            </a:r>
            <a:r>
              <a:rPr lang="es-HN" dirty="0" smtClean="0"/>
              <a:t> a </a:t>
            </a:r>
            <a:r>
              <a:rPr lang="es-HN" dirty="0" err="1" smtClean="0"/>
              <a:t>raincoat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time.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bus </a:t>
            </a:r>
            <a:r>
              <a:rPr lang="es-HN" dirty="0" err="1" smtClean="0"/>
              <a:t>arriving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does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flight</a:t>
            </a:r>
            <a:r>
              <a:rPr lang="es-HN" dirty="0" smtClean="0"/>
              <a:t> </a:t>
            </a:r>
            <a:r>
              <a:rPr lang="es-HN" dirty="0" err="1" smtClean="0"/>
              <a:t>leave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do </a:t>
            </a:r>
            <a:r>
              <a:rPr lang="es-HN" dirty="0" err="1" smtClean="0"/>
              <a:t>you</a:t>
            </a:r>
            <a:r>
              <a:rPr lang="es-HN" dirty="0" smtClean="0"/>
              <a:t> do </a:t>
            </a:r>
            <a:r>
              <a:rPr lang="es-HN" dirty="0" err="1" smtClean="0"/>
              <a:t>laundry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smtClean="0"/>
              <a:t>Formula </a:t>
            </a:r>
            <a:endParaRPr lang="es-HN" b="1" i="1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447800" y="1981200"/>
          <a:ext cx="7499352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838"/>
                <a:gridCol w="1874838"/>
                <a:gridCol w="1874838"/>
                <a:gridCol w="1874838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Question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word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(</a:t>
                      </a:r>
                      <a:r>
                        <a:rPr lang="es-HN" dirty="0" err="1" smtClean="0"/>
                        <a:t>compliment</a:t>
                      </a:r>
                      <a:r>
                        <a:rPr lang="es-HN" dirty="0" smtClean="0"/>
                        <a:t>)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Where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late?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When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</a:t>
                      </a:r>
                      <a:r>
                        <a:rPr lang="es-HN" dirty="0" smtClean="0"/>
                        <a:t> bus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arriving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What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Try </a:t>
            </a:r>
            <a:r>
              <a:rPr lang="es-HN" dirty="0" err="1" smtClean="0"/>
              <a:t>these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/>
              <a:t>C</a:t>
            </a:r>
            <a:r>
              <a:rPr lang="en-US" dirty="0" smtClean="0"/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/>
              <a:t> 	A</a:t>
            </a:r>
            <a:r>
              <a:rPr lang="en-US" dirty="0" smtClean="0"/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And </a:t>
            </a:r>
            <a:r>
              <a:rPr lang="es-HN" dirty="0" err="1" smtClean="0"/>
              <a:t>these</a:t>
            </a:r>
            <a:r>
              <a:rPr lang="es-HN" dirty="0" smtClean="0"/>
              <a:t>……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029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Why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b="1" dirty="0" smtClean="0"/>
              <a:t>B</a:t>
            </a:r>
            <a:r>
              <a:rPr lang="en-US" dirty="0" smtClean="0"/>
              <a:t>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b="1" dirty="0" smtClean="0"/>
              <a:t>B</a:t>
            </a:r>
            <a:r>
              <a:rPr lang="en-US" dirty="0" smtClean="0"/>
              <a:t>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140</TotalTime>
  <Words>219</Words>
  <Application>Microsoft Office PowerPoint</Application>
  <PresentationFormat>On-screen Show (4:3)</PresentationFormat>
  <Paragraphs>114</Paragraphs>
  <Slides>11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Wh- questions </vt:lpstr>
      <vt:lpstr>What</vt:lpstr>
      <vt:lpstr>Where</vt:lpstr>
      <vt:lpstr>How old</vt:lpstr>
      <vt:lpstr>Why</vt:lpstr>
      <vt:lpstr>When</vt:lpstr>
      <vt:lpstr>Formula </vt:lpstr>
      <vt:lpstr>Try these sentences</vt:lpstr>
      <vt:lpstr>And these……</vt:lpstr>
      <vt:lpstr>Let’s check your answers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Wh- questions </dc:title>
  <dc:creator>Any</dc:creator>
  <cp:lastModifiedBy>Academia Ingles</cp:lastModifiedBy>
  <cp:revision>5</cp:revision>
  <dcterms:created xsi:type="dcterms:W3CDTF">2012-08-05T23:01:53Z</dcterms:created>
  <dcterms:modified xsi:type="dcterms:W3CDTF">2015-05-13T00:59:03Z</dcterms:modified>
</cp:coreProperties>
</file>