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HN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13E413-2530-436A-BC13-F0E50BCCDD2C}" type="datetimeFigureOut">
              <a:rPr lang="es-HN" smtClean="0"/>
              <a:t>02/04/2014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HN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57E6F6-B8B1-4E0C-9070-78D88E7A4213}" type="slidenum">
              <a:rPr lang="es-HN" smtClean="0"/>
              <a:t>‹Nº›</a:t>
            </a:fld>
            <a:endParaRPr lang="es-HN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3.3</a:t>
            </a:r>
          </a:p>
          <a:p>
            <a:endParaRPr lang="es-HN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</a:t>
            </a:r>
            <a:r>
              <a:rPr lang="es-HN" dirty="0" smtClean="0"/>
              <a:t> </a:t>
            </a:r>
            <a:r>
              <a:rPr lang="es-HN" dirty="0" err="1" smtClean="0"/>
              <a:t>words</a:t>
            </a:r>
            <a:r>
              <a:rPr lang="es-HN" dirty="0" smtClean="0"/>
              <a:t> </a:t>
            </a:r>
            <a:br>
              <a:rPr lang="es-HN" dirty="0" smtClean="0"/>
            </a:br>
            <a:r>
              <a:rPr lang="es-HN" dirty="0" err="1" smtClean="0"/>
              <a:t>with</a:t>
            </a:r>
            <a:r>
              <a:rPr lang="es-HN" dirty="0" smtClean="0"/>
              <a:t> do / </a:t>
            </a:r>
            <a:r>
              <a:rPr lang="es-HN" dirty="0" err="1" smtClean="0"/>
              <a:t>does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questions</a:t>
            </a:r>
            <a:r>
              <a:rPr lang="es-HN" dirty="0" smtClean="0"/>
              <a:t> </a:t>
            </a:r>
            <a:r>
              <a:rPr lang="es-HN" dirty="0" err="1" smtClean="0"/>
              <a:t>words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s-HN" dirty="0" smtClean="0"/>
          </a:p>
          <a:p>
            <a:pPr algn="ctr"/>
            <a:r>
              <a:rPr lang="es-HN" dirty="0" err="1" smtClean="0"/>
              <a:t>Where</a:t>
            </a:r>
            <a:endParaRPr lang="es-HN" dirty="0" smtClean="0"/>
          </a:p>
          <a:p>
            <a:pPr algn="ctr"/>
            <a:r>
              <a:rPr lang="es-HN" dirty="0" err="1" smtClean="0"/>
              <a:t>Who</a:t>
            </a:r>
            <a:endParaRPr lang="es-HN" dirty="0" smtClean="0"/>
          </a:p>
          <a:p>
            <a:pPr algn="ctr"/>
            <a:r>
              <a:rPr lang="es-HN" dirty="0" err="1" smtClean="0"/>
              <a:t>When</a:t>
            </a:r>
            <a:endParaRPr lang="es-HN" dirty="0" smtClean="0"/>
          </a:p>
          <a:p>
            <a:pPr algn="ctr"/>
            <a:r>
              <a:rPr lang="es-HN" dirty="0" err="1" smtClean="0"/>
              <a:t>What</a:t>
            </a:r>
            <a:endParaRPr lang="es-HN" dirty="0" smtClean="0"/>
          </a:p>
          <a:p>
            <a:pPr algn="ctr"/>
            <a:r>
              <a:rPr lang="es-HN" dirty="0" err="1" smtClean="0"/>
              <a:t>Why</a:t>
            </a:r>
            <a:endParaRPr lang="es-HN" dirty="0" smtClean="0"/>
          </a:p>
          <a:p>
            <a:pPr algn="ctr"/>
            <a:r>
              <a:rPr lang="es-HN" dirty="0" err="1" smtClean="0"/>
              <a:t>Which</a:t>
            </a:r>
            <a:endParaRPr lang="es-HN" dirty="0" smtClean="0"/>
          </a:p>
          <a:p>
            <a:pPr algn="ctr">
              <a:buNone/>
            </a:pPr>
            <a:r>
              <a:rPr lang="es-HN" dirty="0" err="1" smtClean="0"/>
              <a:t>We</a:t>
            </a:r>
            <a:r>
              <a:rPr lang="es-HN" dirty="0" smtClean="0"/>
              <a:t> use a </a:t>
            </a:r>
            <a:r>
              <a:rPr lang="es-HN" dirty="0" err="1" smtClean="0"/>
              <a:t>Wh</a:t>
            </a:r>
            <a:r>
              <a:rPr lang="es-HN" dirty="0" smtClean="0"/>
              <a:t>- </a:t>
            </a:r>
            <a:r>
              <a:rPr lang="es-HN" dirty="0" err="1" smtClean="0"/>
              <a:t>question</a:t>
            </a:r>
            <a:r>
              <a:rPr lang="es-HN" dirty="0" smtClean="0"/>
              <a:t> </a:t>
            </a:r>
            <a:r>
              <a:rPr lang="es-HN" dirty="0" err="1" smtClean="0"/>
              <a:t>word</a:t>
            </a:r>
            <a:r>
              <a:rPr lang="es-HN" dirty="0" smtClean="0"/>
              <a:t> +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auxiliary</a:t>
            </a:r>
            <a:r>
              <a:rPr lang="es-HN" dirty="0" smtClean="0"/>
              <a:t> do / </a:t>
            </a:r>
            <a:r>
              <a:rPr lang="es-HN" dirty="0" err="1" smtClean="0"/>
              <a:t>does</a:t>
            </a:r>
            <a:r>
              <a:rPr lang="es-HN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questions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simple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endParaRPr lang="es-HN" dirty="0" smtClean="0"/>
          </a:p>
          <a:p>
            <a:pPr algn="ctr">
              <a:buNone/>
            </a:pPr>
            <a:r>
              <a:rPr lang="es-HN" dirty="0" smtClean="0"/>
              <a:t>Use a </a:t>
            </a:r>
            <a:r>
              <a:rPr lang="es-HN" b="1" i="1" dirty="0" err="1" smtClean="0"/>
              <a:t>Wh</a:t>
            </a:r>
            <a:r>
              <a:rPr lang="es-HN" b="1" i="1" dirty="0" smtClean="0"/>
              <a:t>- </a:t>
            </a:r>
            <a:r>
              <a:rPr lang="es-HN" b="1" i="1" dirty="0" err="1" smtClean="0"/>
              <a:t>question</a:t>
            </a:r>
            <a:r>
              <a:rPr lang="es-HN" b="1" i="1" dirty="0" smtClean="0"/>
              <a:t> </a:t>
            </a:r>
            <a:r>
              <a:rPr lang="es-HN" dirty="0" err="1" smtClean="0"/>
              <a:t>word</a:t>
            </a:r>
            <a:r>
              <a:rPr lang="es-HN" dirty="0" smtClean="0"/>
              <a:t> plus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auxiliary</a:t>
            </a:r>
            <a:r>
              <a:rPr lang="es-HN" dirty="0" smtClean="0"/>
              <a:t> </a:t>
            </a:r>
          </a:p>
          <a:p>
            <a:pPr algn="ctr">
              <a:buNone/>
            </a:pPr>
            <a:r>
              <a:rPr lang="es-HN" b="1" i="1" dirty="0" smtClean="0"/>
              <a:t>do / </a:t>
            </a:r>
            <a:r>
              <a:rPr lang="es-HN" b="1" i="1" dirty="0" err="1" smtClean="0"/>
              <a:t>does</a:t>
            </a:r>
            <a:r>
              <a:rPr lang="es-HN" b="1" i="1" dirty="0" smtClean="0"/>
              <a:t>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make</a:t>
            </a:r>
            <a:r>
              <a:rPr lang="es-HN" dirty="0" smtClean="0"/>
              <a:t> </a:t>
            </a:r>
            <a:r>
              <a:rPr lang="es-HN" dirty="0" err="1" smtClean="0"/>
              <a:t>questions</a:t>
            </a:r>
            <a:r>
              <a:rPr lang="es-HN" dirty="0" smtClean="0"/>
              <a:t> in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present</a:t>
            </a:r>
            <a:r>
              <a:rPr lang="es-HN" dirty="0" smtClean="0"/>
              <a:t> simple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Structuring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94780367"/>
              </p:ext>
            </p:extLst>
          </p:nvPr>
        </p:nvGraphicFramePr>
        <p:xfrm>
          <a:off x="457200" y="2133600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625635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</a:t>
                      </a:r>
                      <a:r>
                        <a:rPr lang="es-HN" dirty="0" smtClean="0"/>
                        <a:t>-</a:t>
                      </a:r>
                      <a:r>
                        <a:rPr lang="es-HN" baseline="0" dirty="0" smtClean="0"/>
                        <a:t> </a:t>
                      </a:r>
                      <a:r>
                        <a:rPr lang="es-HN" baseline="0" smtClean="0"/>
                        <a:t>question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 /</a:t>
                      </a:r>
                    </a:p>
                    <a:p>
                      <a:pPr algn="ctr"/>
                      <a:r>
                        <a:rPr lang="es-HN" dirty="0" err="1" smtClean="0"/>
                        <a:t>does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 smtClean="0"/>
                    </a:p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Present</a:t>
                      </a:r>
                      <a:r>
                        <a:rPr lang="es-HN" dirty="0" smtClean="0"/>
                        <a:t> simple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Compliment</a:t>
                      </a:r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I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open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window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you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live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When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does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he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go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to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sleep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What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does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study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Why</a:t>
                      </a:r>
                      <a:r>
                        <a:rPr lang="es-HN" dirty="0" smtClean="0"/>
                        <a:t>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work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  <a:tr h="362471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Who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do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we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know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Be </a:t>
            </a:r>
            <a:r>
              <a:rPr lang="es-HN" dirty="0" err="1" smtClean="0"/>
              <a:t>careful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s-HN" dirty="0" err="1" smtClean="0"/>
              <a:t>how</a:t>
            </a:r>
            <a:r>
              <a:rPr lang="es-HN" dirty="0" smtClean="0"/>
              <a:t> </a:t>
            </a:r>
            <a:r>
              <a:rPr lang="es-HN" dirty="0" err="1" smtClean="0"/>
              <a:t>old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4800" y="3124199"/>
          <a:ext cx="8504238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2184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r>
                        <a:rPr lang="es-HN" baseline="0" dirty="0" smtClean="0"/>
                        <a:t> / are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is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she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How</a:t>
                      </a:r>
                      <a:r>
                        <a:rPr lang="es-HN" dirty="0" smtClean="0"/>
                        <a:t> </a:t>
                      </a:r>
                      <a:r>
                        <a:rPr lang="es-HN" dirty="0" err="1" smtClean="0"/>
                        <a:t>old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are 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they</a:t>
                      </a:r>
                      <a:r>
                        <a:rPr lang="es-HN" dirty="0" smtClean="0"/>
                        <a:t>?</a:t>
                      </a:r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27</TotalTime>
  <Words>119</Words>
  <Application>Microsoft Office PowerPoint</Application>
  <PresentationFormat>Presentación en pantalla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Wh- question words  with do / does</vt:lpstr>
      <vt:lpstr>Wh- questions words</vt:lpstr>
      <vt:lpstr>Presentación de PowerPoint</vt:lpstr>
      <vt:lpstr>Structuring sentences</vt:lpstr>
      <vt:lpstr>Be careful when using how old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Wh- question words  with do / does</dc:title>
  <dc:creator>Any</dc:creator>
  <cp:lastModifiedBy>ANY</cp:lastModifiedBy>
  <cp:revision>2</cp:revision>
  <dcterms:created xsi:type="dcterms:W3CDTF">2012-11-01T20:21:57Z</dcterms:created>
  <dcterms:modified xsi:type="dcterms:W3CDTF">2014-04-03T00:47:51Z</dcterms:modified>
</cp:coreProperties>
</file>