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11/3/2014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‹Nº›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Wh</a:t>
            </a:r>
            <a:r>
              <a:rPr lang="es-HN" dirty="0" smtClean="0"/>
              <a:t>- </a:t>
            </a:r>
            <a:r>
              <a:rPr lang="es-HN" dirty="0" err="1" smtClean="0"/>
              <a:t>questions</a:t>
            </a:r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2.2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And </a:t>
            </a:r>
            <a:r>
              <a:rPr lang="es-HN" dirty="0" err="1" smtClean="0"/>
              <a:t>these</a:t>
            </a:r>
            <a:r>
              <a:rPr lang="es-HN" dirty="0" smtClean="0"/>
              <a:t>……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219200"/>
            <a:ext cx="7498080" cy="5029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HN" dirty="0" smtClean="0"/>
              <a:t>6.</a:t>
            </a:r>
            <a:r>
              <a:rPr lang="en-US" b="1" dirty="0" smtClean="0"/>
              <a:t> </a:t>
            </a:r>
            <a:r>
              <a:rPr lang="en-US" dirty="0" smtClean="0"/>
              <a:t>Jimmy, you've grown so much. ___________ are you now?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long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/>
              <a:t>C</a:t>
            </a:r>
            <a:r>
              <a:rPr lang="en-US" dirty="0" smtClean="0"/>
              <a:t> How tall</a:t>
            </a:r>
          </a:p>
          <a:p>
            <a:pPr>
              <a:buNone/>
            </a:pPr>
            <a:r>
              <a:rPr lang="en-US" dirty="0" smtClean="0"/>
              <a:t>7. Billy: ___________ are you angry with me? I haven't done anything. </a:t>
            </a:r>
          </a:p>
          <a:p>
            <a:pPr>
              <a:buNone/>
            </a:pPr>
            <a:r>
              <a:rPr lang="en-US" dirty="0" smtClean="0"/>
              <a:t>	Sally: Exactly.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How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/>
              <a:t>C</a:t>
            </a:r>
            <a:r>
              <a:rPr lang="en-US" dirty="0" smtClean="0"/>
              <a:t> Why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8.</a:t>
            </a:r>
            <a:r>
              <a:rPr lang="en-US" dirty="0" smtClean="0"/>
              <a:t> Sally: ___________ do you take the dog for a walk?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Jilly</a:t>
            </a:r>
            <a:r>
              <a:rPr lang="en-US" dirty="0" smtClean="0"/>
              <a:t>: Oh. Twice a day.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With what frequency </a:t>
            </a:r>
            <a:r>
              <a:rPr lang="en-US" b="1" dirty="0" smtClean="0"/>
              <a:t>B</a:t>
            </a:r>
            <a:r>
              <a:rPr lang="en-US" dirty="0" smtClean="0"/>
              <a:t> How often </a:t>
            </a:r>
            <a:r>
              <a:rPr lang="en-US" b="1" dirty="0" smtClean="0"/>
              <a:t>C</a:t>
            </a:r>
            <a:r>
              <a:rPr lang="en-US" dirty="0" smtClean="0"/>
              <a:t> When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9.</a:t>
            </a:r>
            <a:r>
              <a:rPr lang="en-US" dirty="0" smtClean="0"/>
              <a:t> Billy: ___________ is Paris like? </a:t>
            </a:r>
          </a:p>
          <a:p>
            <a:pPr>
              <a:buNone/>
            </a:pPr>
            <a:r>
              <a:rPr lang="en-US" dirty="0" smtClean="0"/>
              <a:t>	Marie: It's beautiful.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/>
              <a:t>C</a:t>
            </a:r>
            <a:r>
              <a:rPr lang="en-US" dirty="0" smtClean="0"/>
              <a:t> Who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10</a:t>
            </a:r>
            <a:r>
              <a:rPr lang="en-US" dirty="0" smtClean="0"/>
              <a:t> ___________ does it take to get from Valencia to Madrid by car?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many time </a:t>
            </a:r>
            <a:r>
              <a:rPr lang="en-US" b="1" dirty="0" smtClean="0"/>
              <a:t>B</a:t>
            </a:r>
            <a:r>
              <a:rPr lang="en-US" dirty="0" smtClean="0"/>
              <a:t> How long </a:t>
            </a:r>
            <a:r>
              <a:rPr lang="en-US" b="1" dirty="0" smtClean="0"/>
              <a:t>C</a:t>
            </a:r>
            <a:r>
              <a:rPr lang="en-US" dirty="0" smtClean="0"/>
              <a:t> How far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Let’s</a:t>
            </a:r>
            <a:r>
              <a:rPr lang="es-HN" dirty="0" smtClean="0"/>
              <a:t> </a:t>
            </a:r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96646" indent="-514350">
              <a:buNone/>
            </a:pPr>
            <a:r>
              <a:rPr lang="en-US" dirty="0" smtClean="0"/>
              <a:t>1.  ___________'s the post office?</a:t>
            </a:r>
          </a:p>
          <a:p>
            <a:pPr marL="596646" indent="-514350"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/>
              <a:t>B</a:t>
            </a:r>
            <a:r>
              <a:rPr lang="en-US" dirty="0" smtClean="0"/>
              <a:t> Who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Where </a:t>
            </a:r>
          </a:p>
          <a:p>
            <a:pPr marL="596646" indent="-514350">
              <a:buNone/>
            </a:pPr>
            <a:r>
              <a:rPr lang="en-US" dirty="0" smtClean="0"/>
              <a:t>2. ___________ is your favorite football player?</a:t>
            </a:r>
          </a:p>
          <a:p>
            <a:pPr marL="596646" indent="-514350"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When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Who </a:t>
            </a:r>
          </a:p>
          <a:p>
            <a:pPr marL="596646" indent="-514350">
              <a:buNone/>
            </a:pPr>
            <a:r>
              <a:rPr lang="en-US" dirty="0" smtClean="0"/>
              <a:t>3. ___________'s the president of France?</a:t>
            </a:r>
          </a:p>
          <a:p>
            <a:pPr marL="596646" indent="-51435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Who </a:t>
            </a:r>
            <a:r>
              <a:rPr lang="en-US" b="1" dirty="0" smtClean="0"/>
              <a:t>B</a:t>
            </a:r>
            <a:r>
              <a:rPr lang="en-US" dirty="0" smtClean="0"/>
              <a:t> Which </a:t>
            </a:r>
            <a:r>
              <a:rPr lang="en-US" b="1" dirty="0" smtClean="0"/>
              <a:t>C</a:t>
            </a:r>
            <a:r>
              <a:rPr lang="en-US" dirty="0" smtClean="0"/>
              <a:t> Whose </a:t>
            </a:r>
          </a:p>
          <a:p>
            <a:pPr marL="596646" indent="-514350">
              <a:buNone/>
            </a:pPr>
            <a:r>
              <a:rPr lang="en-US" dirty="0" smtClean="0"/>
              <a:t>4. ___________ is The Atlantic Ocean? </a:t>
            </a:r>
          </a:p>
          <a:p>
            <a:pPr marL="596646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	A</a:t>
            </a:r>
            <a:r>
              <a:rPr lang="en-US" dirty="0" smtClean="0">
                <a:solidFill>
                  <a:srgbClr val="FF0000"/>
                </a:solidFill>
              </a:rPr>
              <a:t> How deep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/>
              <a:t>C</a:t>
            </a:r>
            <a:r>
              <a:rPr lang="en-US" dirty="0" smtClean="0"/>
              <a:t> How </a:t>
            </a:r>
          </a:p>
          <a:p>
            <a:pPr>
              <a:buNone/>
            </a:pPr>
            <a:r>
              <a:rPr lang="en-US" b="1" dirty="0" smtClean="0"/>
              <a:t>5. </a:t>
            </a:r>
            <a:r>
              <a:rPr lang="en-US" dirty="0" smtClean="0"/>
              <a:t>___________ is your boyfriend. He looks about thirty.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How old </a:t>
            </a:r>
            <a:r>
              <a:rPr lang="en-US" b="1" dirty="0" smtClean="0"/>
              <a:t>C</a:t>
            </a:r>
            <a:r>
              <a:rPr lang="en-US" dirty="0" smtClean="0"/>
              <a:t> How long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066800" y="762000"/>
            <a:ext cx="7848600" cy="5105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HN" dirty="0" smtClean="0"/>
              <a:t>6.</a:t>
            </a:r>
            <a:r>
              <a:rPr lang="en-US" b="1" dirty="0" smtClean="0"/>
              <a:t> </a:t>
            </a:r>
            <a:r>
              <a:rPr lang="en-US" dirty="0" smtClean="0"/>
              <a:t>Jimmy, you've grown so much. ___________ are you now?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long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How tall</a:t>
            </a:r>
          </a:p>
          <a:p>
            <a:pPr>
              <a:buNone/>
            </a:pPr>
            <a:r>
              <a:rPr lang="en-US" dirty="0" smtClean="0"/>
              <a:t>7. Billy: ___________ are you angry with me? I haven't done anything. </a:t>
            </a:r>
          </a:p>
          <a:p>
            <a:pPr>
              <a:buNone/>
            </a:pPr>
            <a:r>
              <a:rPr lang="en-US" dirty="0" smtClean="0"/>
              <a:t>	Sally: Exactly.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How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Why 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/>
              <a:t>8.</a:t>
            </a:r>
            <a:r>
              <a:rPr lang="en-US" dirty="0" smtClean="0"/>
              <a:t> Sally: ___________ do you take the dog for a walk?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Jilly</a:t>
            </a:r>
            <a:r>
              <a:rPr lang="en-US" dirty="0" smtClean="0"/>
              <a:t>: Oh. Twice a day.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With what frequency </a:t>
            </a:r>
            <a:r>
              <a:rPr lang="en-US" dirty="0" smtClean="0">
                <a:solidFill>
                  <a:srgbClr val="FF0000"/>
                </a:solidFill>
              </a:rPr>
              <a:t>B How often </a:t>
            </a:r>
            <a:r>
              <a:rPr lang="en-US" b="1" dirty="0" smtClean="0"/>
              <a:t>C</a:t>
            </a:r>
            <a:r>
              <a:rPr lang="en-US" dirty="0" smtClean="0"/>
              <a:t> When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9.</a:t>
            </a:r>
            <a:r>
              <a:rPr lang="en-US" dirty="0" smtClean="0"/>
              <a:t> Billy: ___________ is Paris like? </a:t>
            </a:r>
          </a:p>
          <a:p>
            <a:pPr>
              <a:buNone/>
            </a:pPr>
            <a:r>
              <a:rPr lang="en-US" dirty="0" smtClean="0"/>
              <a:t>	Marie: It's beautiful.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</a:t>
            </a:r>
            <a:r>
              <a:rPr lang="en-US" dirty="0" smtClean="0">
                <a:solidFill>
                  <a:srgbClr val="FF0000"/>
                </a:solidFill>
              </a:rPr>
              <a:t>B What </a:t>
            </a:r>
            <a:r>
              <a:rPr lang="en-US" b="1" dirty="0" smtClean="0"/>
              <a:t>C</a:t>
            </a:r>
            <a:r>
              <a:rPr lang="en-US" dirty="0" smtClean="0"/>
              <a:t> Who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10</a:t>
            </a:r>
            <a:r>
              <a:rPr lang="en-US" dirty="0" smtClean="0"/>
              <a:t> ___________ does it take to get from Valencia to Madrid by car?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many time </a:t>
            </a:r>
            <a:r>
              <a:rPr lang="en-US" dirty="0" smtClean="0">
                <a:solidFill>
                  <a:srgbClr val="FF0000"/>
                </a:solidFill>
              </a:rPr>
              <a:t>B How long </a:t>
            </a:r>
            <a:r>
              <a:rPr lang="en-US" b="1" dirty="0" smtClean="0"/>
              <a:t>C</a:t>
            </a:r>
            <a:r>
              <a:rPr lang="en-US" dirty="0" smtClean="0"/>
              <a:t> How far</a:t>
            </a: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things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name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city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live</a:t>
            </a:r>
            <a:r>
              <a:rPr lang="es-HN" dirty="0" smtClean="0"/>
              <a:t> in?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es-HN" b="1" i="1" dirty="0" err="1" smtClean="0">
                <a:solidFill>
                  <a:srgbClr val="FF0000"/>
                </a:solidFill>
              </a:rPr>
              <a:t>’s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like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(</a:t>
            </a:r>
            <a:r>
              <a:rPr lang="es-HN" dirty="0" err="1" smtClean="0"/>
              <a:t>what’s</a:t>
            </a:r>
            <a:r>
              <a:rPr lang="es-HN" dirty="0" smtClean="0"/>
              <a:t> = </a:t>
            </a:r>
            <a:r>
              <a:rPr lang="es-HN" dirty="0" err="1" smtClean="0"/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) </a:t>
            </a:r>
          </a:p>
          <a:p>
            <a:pPr algn="ctr">
              <a:buNone/>
            </a:pPr>
            <a:endParaRPr lang="es-HN" dirty="0" smtClean="0"/>
          </a:p>
          <a:p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places.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nearest</a:t>
            </a:r>
            <a:r>
              <a:rPr lang="es-HN" dirty="0" smtClean="0"/>
              <a:t> hospital?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r>
              <a:rPr lang="es-HN" b="1" i="1" dirty="0" err="1" smtClean="0">
                <a:solidFill>
                  <a:srgbClr val="FF0000"/>
                </a:solidFill>
              </a:rPr>
              <a:t>’s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post office?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(</a:t>
            </a:r>
            <a:r>
              <a:rPr lang="es-HN" dirty="0" err="1" smtClean="0"/>
              <a:t>where’s</a:t>
            </a:r>
            <a:r>
              <a:rPr lang="es-HN" dirty="0" smtClean="0"/>
              <a:t> = </a:t>
            </a:r>
            <a:r>
              <a:rPr lang="es-HN" dirty="0" err="1" smtClean="0"/>
              <a:t>where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)</a:t>
            </a:r>
          </a:p>
          <a:p>
            <a:pPr algn="ctr">
              <a:buNone/>
            </a:pP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age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smtClean="0"/>
              <a:t>are </a:t>
            </a:r>
            <a:r>
              <a:rPr lang="es-HN" dirty="0" err="1" smtClean="0"/>
              <a:t>you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is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little</a:t>
            </a:r>
            <a:r>
              <a:rPr lang="es-HN" dirty="0" smtClean="0"/>
              <a:t> </a:t>
            </a:r>
            <a:r>
              <a:rPr lang="es-HN" dirty="0" err="1" smtClean="0"/>
              <a:t>brother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dirty="0" err="1" smtClean="0"/>
              <a:t>why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reasons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smtClean="0"/>
              <a:t>are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sad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r>
              <a:rPr lang="es-HN" dirty="0" smtClean="0"/>
              <a:t> are </a:t>
            </a:r>
            <a:r>
              <a:rPr lang="es-HN" dirty="0" err="1" smtClean="0"/>
              <a:t>you</a:t>
            </a:r>
            <a:r>
              <a:rPr lang="es-HN" dirty="0" smtClean="0"/>
              <a:t> late?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Sandra </a:t>
            </a:r>
            <a:r>
              <a:rPr lang="es-HN" dirty="0" err="1" smtClean="0"/>
              <a:t>wearing</a:t>
            </a:r>
            <a:r>
              <a:rPr lang="es-HN" dirty="0" smtClean="0"/>
              <a:t> a </a:t>
            </a:r>
            <a:r>
              <a:rPr lang="es-HN" dirty="0" err="1" smtClean="0"/>
              <a:t>raincoat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When</a:t>
            </a:r>
            <a:endParaRPr lang="es-HN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time.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bus </a:t>
            </a:r>
            <a:r>
              <a:rPr lang="es-HN" dirty="0" err="1" smtClean="0"/>
              <a:t>arriving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 smtClean="0"/>
              <a:t>does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flight</a:t>
            </a:r>
            <a:r>
              <a:rPr lang="es-HN" dirty="0" smtClean="0"/>
              <a:t> </a:t>
            </a:r>
            <a:r>
              <a:rPr lang="es-HN" dirty="0" err="1" smtClean="0"/>
              <a:t>leave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do </a:t>
            </a:r>
            <a:r>
              <a:rPr lang="es-HN" dirty="0" err="1" smtClean="0"/>
              <a:t>you</a:t>
            </a:r>
            <a:r>
              <a:rPr lang="es-HN" dirty="0" smtClean="0"/>
              <a:t> do </a:t>
            </a:r>
            <a:r>
              <a:rPr lang="es-HN" dirty="0" err="1" smtClean="0"/>
              <a:t>laundry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/>
              <a:t>Who</a:t>
            </a:r>
            <a:endParaRPr lang="es-HN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who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people</a:t>
            </a:r>
            <a:r>
              <a:rPr lang="es-HN" dirty="0" smtClean="0"/>
              <a:t>.</a:t>
            </a:r>
          </a:p>
          <a:p>
            <a:pPr>
              <a:buNone/>
            </a:pPr>
            <a:endParaRPr lang="es-HN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Who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favorite</a:t>
            </a:r>
            <a:r>
              <a:rPr lang="es-HN" dirty="0" smtClean="0"/>
              <a:t> actor?</a:t>
            </a:r>
          </a:p>
          <a:p>
            <a:pPr algn="ctr">
              <a:buNone/>
            </a:pPr>
            <a:endParaRPr lang="es-HN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Who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party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s-HN" b="1" i="1" dirty="0" err="1" smtClean="0">
                <a:solidFill>
                  <a:schemeClr val="tx2">
                    <a:lumMod val="75000"/>
                  </a:schemeClr>
                </a:solidFill>
              </a:rPr>
              <a:t>Who</a:t>
            </a:r>
            <a:r>
              <a:rPr lang="es-HN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smtClean="0"/>
              <a:t>Formula </a:t>
            </a:r>
            <a:endParaRPr lang="es-HN" b="1" i="1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656549"/>
              </p:ext>
            </p:extLst>
          </p:nvPr>
        </p:nvGraphicFramePr>
        <p:xfrm>
          <a:off x="1447800" y="1981200"/>
          <a:ext cx="749935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838"/>
                <a:gridCol w="1874838"/>
                <a:gridCol w="1874838"/>
                <a:gridCol w="1874838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Question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word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(</a:t>
                      </a:r>
                      <a:r>
                        <a:rPr lang="es-HN" dirty="0" err="1" smtClean="0"/>
                        <a:t>compliment</a:t>
                      </a:r>
                      <a:r>
                        <a:rPr lang="es-HN" dirty="0" smtClean="0"/>
                        <a:t>)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Where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Who</a:t>
                      </a:r>
                      <a:r>
                        <a:rPr lang="es-HN" baseline="0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</a:t>
                      </a:r>
                      <a:r>
                        <a:rPr lang="es-HN" smtClean="0"/>
                        <a:t>hey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How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old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When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</a:t>
                      </a:r>
                      <a:r>
                        <a:rPr lang="es-HN" dirty="0" smtClean="0"/>
                        <a:t> bus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arriving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What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doing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Why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happy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Try </a:t>
            </a:r>
            <a:r>
              <a:rPr lang="es-HN" dirty="0" err="1" smtClean="0"/>
              <a:t>these</a:t>
            </a:r>
            <a:r>
              <a:rPr lang="es-HN" dirty="0" smtClean="0"/>
              <a:t> </a:t>
            </a:r>
            <a:r>
              <a:rPr lang="es-HN" dirty="0" err="1" smtClean="0"/>
              <a:t>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96646" indent="-514350">
              <a:buNone/>
            </a:pPr>
            <a:r>
              <a:rPr lang="en-US" dirty="0" smtClean="0"/>
              <a:t>1.  ___________'s the post office?</a:t>
            </a:r>
          </a:p>
          <a:p>
            <a:pPr marL="596646" indent="-514350"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/>
              <a:t>B</a:t>
            </a:r>
            <a:r>
              <a:rPr lang="en-US" dirty="0" smtClean="0"/>
              <a:t> Who </a:t>
            </a:r>
            <a:r>
              <a:rPr lang="en-US" b="1" dirty="0" smtClean="0"/>
              <a:t>C</a:t>
            </a:r>
            <a:r>
              <a:rPr lang="en-US" dirty="0" smtClean="0"/>
              <a:t> Where </a:t>
            </a:r>
          </a:p>
          <a:p>
            <a:pPr marL="596646" indent="-514350">
              <a:buNone/>
            </a:pPr>
            <a:r>
              <a:rPr lang="en-US" dirty="0" smtClean="0"/>
              <a:t>2. ___________ is your favorite football player?</a:t>
            </a:r>
          </a:p>
          <a:p>
            <a:pPr marL="596646" indent="-514350"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When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/>
              <a:t>C</a:t>
            </a:r>
            <a:r>
              <a:rPr lang="en-US" dirty="0" smtClean="0"/>
              <a:t> Who </a:t>
            </a:r>
          </a:p>
          <a:p>
            <a:pPr marL="596646" indent="-514350">
              <a:buNone/>
            </a:pPr>
            <a:r>
              <a:rPr lang="en-US" dirty="0" smtClean="0"/>
              <a:t>3. ___________'s the president of France?</a:t>
            </a:r>
          </a:p>
          <a:p>
            <a:pPr marL="596646" indent="-514350"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Who </a:t>
            </a:r>
            <a:r>
              <a:rPr lang="en-US" b="1" dirty="0" smtClean="0"/>
              <a:t>B</a:t>
            </a:r>
            <a:r>
              <a:rPr lang="en-US" dirty="0" smtClean="0"/>
              <a:t> Which </a:t>
            </a:r>
            <a:r>
              <a:rPr lang="en-US" b="1" dirty="0" smtClean="0"/>
              <a:t>C</a:t>
            </a:r>
            <a:r>
              <a:rPr lang="en-US" dirty="0" smtClean="0"/>
              <a:t> Whose </a:t>
            </a:r>
          </a:p>
          <a:p>
            <a:pPr marL="596646" indent="-514350">
              <a:buNone/>
            </a:pPr>
            <a:r>
              <a:rPr lang="en-US" dirty="0" smtClean="0"/>
              <a:t>4. ___________ is the Atlantic Ocean? </a:t>
            </a:r>
          </a:p>
          <a:p>
            <a:pPr marL="596646" indent="-514350">
              <a:buNone/>
            </a:pPr>
            <a:r>
              <a:rPr lang="en-US" b="1" dirty="0" smtClean="0"/>
              <a:t> 	A</a:t>
            </a:r>
            <a:r>
              <a:rPr lang="en-US" dirty="0" smtClean="0"/>
              <a:t> How deep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/>
              <a:t>C</a:t>
            </a:r>
            <a:r>
              <a:rPr lang="en-US" dirty="0" smtClean="0"/>
              <a:t> How </a:t>
            </a:r>
          </a:p>
          <a:p>
            <a:pPr>
              <a:buNone/>
            </a:pPr>
            <a:r>
              <a:rPr lang="en-US" b="1" dirty="0" smtClean="0"/>
              <a:t>5. </a:t>
            </a:r>
            <a:r>
              <a:rPr lang="en-US" dirty="0" smtClean="0"/>
              <a:t>___________ is your boyfriend. He looks about thirty.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/>
              <a:t>B</a:t>
            </a:r>
            <a:r>
              <a:rPr lang="en-US" dirty="0" smtClean="0"/>
              <a:t> How old </a:t>
            </a:r>
            <a:r>
              <a:rPr lang="en-US" b="1" dirty="0" smtClean="0"/>
              <a:t>C</a:t>
            </a:r>
            <a:r>
              <a:rPr lang="en-US" dirty="0" smtClean="0"/>
              <a:t> How long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</TotalTime>
  <Words>248</Words>
  <Application>Microsoft Office PowerPoint</Application>
  <PresentationFormat>Presentación en pantalla (4:3)</PresentationFormat>
  <Paragraphs>125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Solstice</vt:lpstr>
      <vt:lpstr>Wh- questions </vt:lpstr>
      <vt:lpstr>What</vt:lpstr>
      <vt:lpstr>Where</vt:lpstr>
      <vt:lpstr>How old</vt:lpstr>
      <vt:lpstr>Why</vt:lpstr>
      <vt:lpstr>When</vt:lpstr>
      <vt:lpstr>Who</vt:lpstr>
      <vt:lpstr>Formula </vt:lpstr>
      <vt:lpstr>Try these sentences</vt:lpstr>
      <vt:lpstr>And these……</vt:lpstr>
      <vt:lpstr>Let’s check your answers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Wh- questions </dc:title>
  <dc:creator>Any</dc:creator>
  <cp:lastModifiedBy>ANY</cp:lastModifiedBy>
  <cp:revision>6</cp:revision>
  <dcterms:created xsi:type="dcterms:W3CDTF">2012-08-05T23:01:53Z</dcterms:created>
  <dcterms:modified xsi:type="dcterms:W3CDTF">2014-11-03T17:17:08Z</dcterms:modified>
</cp:coreProperties>
</file>