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C7AD-0349-41AB-BEA9-8BB654727948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CB52-6E87-437E-BDE7-87776EA00E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C7AD-0349-41AB-BEA9-8BB654727948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CB52-6E87-437E-BDE7-87776EA00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C7AD-0349-41AB-BEA9-8BB654727948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CB52-6E87-437E-BDE7-87776EA00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C7AD-0349-41AB-BEA9-8BB654727948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CB52-6E87-437E-BDE7-87776EA00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C7AD-0349-41AB-BEA9-8BB654727948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B4DCB52-6E87-437E-BDE7-87776EA00E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C7AD-0349-41AB-BEA9-8BB654727948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CB52-6E87-437E-BDE7-87776EA00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C7AD-0349-41AB-BEA9-8BB654727948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CB52-6E87-437E-BDE7-87776EA00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C7AD-0349-41AB-BEA9-8BB654727948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CB52-6E87-437E-BDE7-87776EA00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C7AD-0349-41AB-BEA9-8BB654727948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CB52-6E87-437E-BDE7-87776EA00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C7AD-0349-41AB-BEA9-8BB654727948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CB52-6E87-437E-BDE7-87776EA00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C7AD-0349-41AB-BEA9-8BB654727948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CB52-6E87-437E-BDE7-87776EA00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EF4C7AD-0349-41AB-BEA9-8BB654727948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B4DCB52-6E87-437E-BDE7-87776EA00EA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rmolina@amschool.or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Fundamentals I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Global /Intermediate course 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61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Fundamentals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Saturday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8</a:t>
            </a:r>
            <a:r>
              <a:rPr lang="en-US" dirty="0" smtClean="0"/>
              <a:t>:00-12:00 </a:t>
            </a:r>
            <a:endParaRPr lang="en-US" dirty="0" smtClean="0"/>
          </a:p>
          <a:p>
            <a:r>
              <a:rPr lang="en-US" dirty="0" smtClean="0"/>
              <a:t>Grading </a:t>
            </a:r>
            <a:r>
              <a:rPr lang="en-US" dirty="0" smtClean="0"/>
              <a:t>System:   45% written work</a:t>
            </a:r>
          </a:p>
          <a:p>
            <a:pPr marL="137160" indent="0">
              <a:buNone/>
            </a:pPr>
            <a:r>
              <a:rPr lang="en-US" dirty="0"/>
              <a:t>	</a:t>
            </a:r>
            <a:r>
              <a:rPr lang="en-US" dirty="0" smtClean="0"/>
              <a:t>		       45% oral activities</a:t>
            </a:r>
          </a:p>
          <a:p>
            <a:pPr marL="13716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10% LAB- </a:t>
            </a:r>
            <a:r>
              <a:rPr lang="en-US" dirty="0" err="1" smtClean="0"/>
              <a:t>Mec</a:t>
            </a:r>
            <a:endParaRPr lang="en-US" dirty="0" smtClean="0"/>
          </a:p>
          <a:p>
            <a:pPr marL="13716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</a:t>
            </a:r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r>
              <a:rPr lang="en-US" dirty="0"/>
              <a:t>	</a:t>
            </a:r>
            <a:r>
              <a:rPr lang="en-US" dirty="0" smtClean="0"/>
              <a:t>	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19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Units </a:t>
            </a:r>
            <a:r>
              <a:rPr lang="en-US" dirty="0" smtClean="0"/>
              <a:t>1-8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Syllabus: Units </a:t>
            </a:r>
            <a:r>
              <a:rPr lang="en-US" dirty="0" smtClean="0"/>
              <a:t>1-8</a:t>
            </a:r>
            <a:endParaRPr lang="en-US" dirty="0"/>
          </a:p>
          <a:p>
            <a:r>
              <a:rPr lang="en-US" dirty="0"/>
              <a:t>Tests are every </a:t>
            </a:r>
            <a:r>
              <a:rPr lang="en-US" dirty="0" smtClean="0"/>
              <a:t>2 units, </a:t>
            </a:r>
            <a:r>
              <a:rPr lang="en-US" dirty="0"/>
              <a:t>quizzes, weekly HW </a:t>
            </a:r>
            <a:endParaRPr lang="en-US" dirty="0" smtClean="0"/>
          </a:p>
          <a:p>
            <a:r>
              <a:rPr lang="en-US" dirty="0" smtClean="0"/>
              <a:t>Oral presentations: improvised and planned</a:t>
            </a:r>
            <a:endParaRPr lang="en-US" dirty="0"/>
          </a:p>
          <a:p>
            <a:r>
              <a:rPr lang="en-US" dirty="0"/>
              <a:t>LAB- </a:t>
            </a:r>
            <a:r>
              <a:rPr lang="en-US" dirty="0" err="1" smtClean="0"/>
              <a:t>Mec</a:t>
            </a:r>
            <a:endParaRPr lang="en-US" dirty="0" smtClean="0"/>
          </a:p>
          <a:p>
            <a:pPr marL="137160" indent="0">
              <a:buNone/>
            </a:pPr>
            <a:r>
              <a:rPr lang="en-US" b="1" dirty="0"/>
              <a:t>http://www.mec-3.com/academiaingles</a:t>
            </a:r>
            <a:endParaRPr lang="en-US" b="1" dirty="0" smtClean="0"/>
          </a:p>
          <a:p>
            <a:endParaRPr lang="en-US" b="1" dirty="0"/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42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Raquel Molina</a:t>
            </a:r>
          </a:p>
          <a:p>
            <a:r>
              <a:rPr lang="en-US" dirty="0" smtClean="0"/>
              <a:t>21 years experience</a:t>
            </a:r>
          </a:p>
          <a:p>
            <a:r>
              <a:rPr lang="en-US" dirty="0" smtClean="0"/>
              <a:t>American School Alumni (1989)</a:t>
            </a:r>
          </a:p>
          <a:p>
            <a:r>
              <a:rPr lang="en-US" dirty="0" smtClean="0"/>
              <a:t>Bachelor's Degree in Education, UNAH (1994)</a:t>
            </a:r>
          </a:p>
          <a:p>
            <a:r>
              <a:rPr lang="en-US" dirty="0" smtClean="0"/>
              <a:t>Human Resources Administration, UNITEC (1998)</a:t>
            </a:r>
          </a:p>
          <a:p>
            <a:r>
              <a:rPr lang="en-US" dirty="0" smtClean="0"/>
              <a:t>Differentiated Instruction, Western </a:t>
            </a:r>
            <a:r>
              <a:rPr lang="en-US" dirty="0"/>
              <a:t>C</a:t>
            </a:r>
            <a:r>
              <a:rPr lang="en-US" dirty="0" smtClean="0"/>
              <a:t>arolina University (2005)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90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contact 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hlinkClick r:id="rId2"/>
              </a:rPr>
              <a:t>rmolina@amschool.org</a:t>
            </a:r>
            <a:endParaRPr lang="en-US" sz="4800" dirty="0" smtClean="0"/>
          </a:p>
          <a:p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Academy online platform</a:t>
            </a:r>
          </a:p>
          <a:p>
            <a:r>
              <a:rPr lang="en-US" sz="4800">
                <a:solidFill>
                  <a:schemeClr val="accent5">
                    <a:lumMod val="50000"/>
                  </a:schemeClr>
                </a:solidFill>
              </a:rPr>
              <a:t>http://www.mec-3.com/academiaingles</a:t>
            </a:r>
            <a:endParaRPr lang="en-US" sz="48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47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I do?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eacher at the American School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Life Science/ Biology 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Chemistry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English Instructor 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4296">
            <a:off x="4653469" y="2194512"/>
            <a:ext cx="804936" cy="804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8239">
            <a:off x="2940077" y="2824647"/>
            <a:ext cx="853702" cy="936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150112"/>
            <a:ext cx="1986280" cy="72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648200"/>
            <a:ext cx="2228850" cy="1983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215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8153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Why </a:t>
            </a:r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a</a:t>
            </a:r>
            <a:r>
              <a:rPr lang="en-US" sz="3600" dirty="0" smtClean="0"/>
              <a:t>re</a:t>
            </a:r>
          </a:p>
          <a:p>
            <a:pPr algn="ctr"/>
            <a:endParaRPr lang="en-US" sz="3600" dirty="0"/>
          </a:p>
          <a:p>
            <a:pPr algn="ctr"/>
            <a:r>
              <a:rPr lang="en-US" sz="3600" dirty="0" smtClean="0"/>
              <a:t>YOU </a:t>
            </a:r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h</a:t>
            </a:r>
            <a:r>
              <a:rPr lang="en-US" sz="3600" dirty="0" smtClean="0"/>
              <a:t>ere?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3938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3411</TotalTime>
  <Words>120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Fundamentals I  </vt:lpstr>
      <vt:lpstr> Fundamentals I</vt:lpstr>
      <vt:lpstr>Units 1-8</vt:lpstr>
      <vt:lpstr>Who am I?</vt:lpstr>
      <vt:lpstr>How to contact me?</vt:lpstr>
      <vt:lpstr>What do I do?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</dc:title>
  <dc:creator>Academia Ingles</dc:creator>
  <cp:lastModifiedBy>Academia Ingles</cp:lastModifiedBy>
  <cp:revision>75</cp:revision>
  <dcterms:created xsi:type="dcterms:W3CDTF">2012-07-13T22:24:24Z</dcterms:created>
  <dcterms:modified xsi:type="dcterms:W3CDTF">2015-07-11T02:56:52Z</dcterms:modified>
</cp:coreProperties>
</file>