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5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0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937D57-BECE-447F-A16C-17F2159283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7B21D1C-60B8-4762-9C73-A2DC7042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WEEKEND ACTIVITIES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52353"/>
            <a:ext cx="8761413" cy="706964"/>
          </a:xfrm>
        </p:spPr>
        <p:txBody>
          <a:bodyPr/>
          <a:lstStyle/>
          <a:p>
            <a:r>
              <a:rPr lang="en-US" dirty="0" smtClean="0"/>
              <a:t>Play 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ultado de imagen para play soc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7" y="1680632"/>
            <a:ext cx="7365687" cy="49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998789"/>
            <a:ext cx="8455430" cy="47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1680632"/>
            <a:ext cx="7920656" cy="52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esultado de imagen para read a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02" y="1630362"/>
            <a:ext cx="71437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sultado de imagen para visit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2022000"/>
            <a:ext cx="6657349" cy="4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Resultado de imagen para visit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98" y="2185918"/>
            <a:ext cx="8305924" cy="467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UP 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GET UP 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1692554"/>
            <a:ext cx="7537647" cy="50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go 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0" y="1948466"/>
            <a:ext cx="7718590" cy="49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781452"/>
            <a:ext cx="8761413" cy="706964"/>
          </a:xfrm>
        </p:spPr>
        <p:txBody>
          <a:bodyPr/>
          <a:lstStyle/>
          <a:p>
            <a:r>
              <a:rPr lang="en-US" dirty="0" smtClean="0"/>
              <a:t>Go out/ hang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n para go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1624456"/>
            <a:ext cx="8624164" cy="52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05678"/>
            <a:ext cx="8761413" cy="706964"/>
          </a:xfrm>
        </p:spPr>
        <p:txBody>
          <a:bodyPr/>
          <a:lstStyle/>
          <a:p>
            <a:r>
              <a:rPr lang="en-US" dirty="0" smtClean="0"/>
              <a:t>Go out to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go out to 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20" y="1654589"/>
            <a:ext cx="7968693" cy="53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for a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sultado de imagen para go for a 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8" y="1814049"/>
            <a:ext cx="7571749" cy="50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ultado de imagen para go to the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66" y="1858834"/>
            <a:ext cx="7520233" cy="49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sultado de imagen para go to the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2" y="1868487"/>
            <a:ext cx="73342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sultado de imagen para meet fri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30" y="1728447"/>
            <a:ext cx="7700537" cy="51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44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WEEKEND ACTIVITIES</vt:lpstr>
      <vt:lpstr>GET UP LATE</vt:lpstr>
      <vt:lpstr>Go shopping</vt:lpstr>
      <vt:lpstr>Go out/ hang out</vt:lpstr>
      <vt:lpstr>Go out to eat</vt:lpstr>
      <vt:lpstr>Go for a walk</vt:lpstr>
      <vt:lpstr>Go to the movies</vt:lpstr>
      <vt:lpstr>Go to the museum</vt:lpstr>
      <vt:lpstr>Meet friends</vt:lpstr>
      <vt:lpstr>Play soccer</vt:lpstr>
      <vt:lpstr>Play tennis</vt:lpstr>
      <vt:lpstr>Read the newspaper</vt:lpstr>
      <vt:lpstr>Read a book</vt:lpstr>
      <vt:lpstr>Visit family</vt:lpstr>
      <vt:lpstr>Visit friends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WEEKEND ACTIVITIES</dc:title>
  <dc:creator>English Academy</dc:creator>
  <cp:lastModifiedBy>English Academy</cp:lastModifiedBy>
  <cp:revision>3</cp:revision>
  <dcterms:created xsi:type="dcterms:W3CDTF">2019-05-14T23:19:32Z</dcterms:created>
  <dcterms:modified xsi:type="dcterms:W3CDTF">2019-05-15T01:02:13Z</dcterms:modified>
</cp:coreProperties>
</file>