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2" r:id="rId10"/>
    <p:sldId id="263" r:id="rId11"/>
    <p:sldId id="271" r:id="rId12"/>
    <p:sldId id="264" r:id="rId13"/>
    <p:sldId id="266" r:id="rId14"/>
    <p:sldId id="265" r:id="rId15"/>
    <p:sldId id="267" r:id="rId16"/>
    <p:sldId id="274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834" y="3173459"/>
            <a:ext cx="6815669" cy="1515533"/>
          </a:xfrm>
        </p:spPr>
        <p:txBody>
          <a:bodyPr/>
          <a:lstStyle/>
          <a:p>
            <a:r>
              <a:rPr lang="en-US" b="1" dirty="0" smtClean="0"/>
              <a:t>Vocabulary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Unit 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687916"/>
            <a:ext cx="3477491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dirty="0" smtClean="0"/>
              <a:t>space / Outdoor</a:t>
            </a:r>
            <a:endParaRPr lang="en-US" dirty="0"/>
          </a:p>
        </p:txBody>
      </p:sp>
      <p:pic>
        <p:nvPicPr>
          <p:cNvPr id="7172" name="Picture 4" descr="http://annualreport2014.uli.org/wp-content/uploads/2015/02/02_openspac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-96509"/>
            <a:ext cx="8368145" cy="6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55659"/>
            <a:ext cx="9601196" cy="767293"/>
          </a:xfrm>
        </p:spPr>
        <p:txBody>
          <a:bodyPr/>
          <a:lstStyle/>
          <a:p>
            <a:r>
              <a:rPr lang="en-US" dirty="0" smtClean="0"/>
              <a:t>indoor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newageparents.com/wp-content/uploads/2015/10/Indoor-playground-at-Suntect-Cool-De-S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2" y="1222952"/>
            <a:ext cx="10008193" cy="5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5746"/>
            <a:ext cx="9601196" cy="1149928"/>
          </a:xfrm>
        </p:spPr>
        <p:txBody>
          <a:bodyPr/>
          <a:lstStyle/>
          <a:p>
            <a:r>
              <a:rPr lang="en-US" dirty="0" smtClean="0"/>
              <a:t>Run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s://i.pinimg.com/originals/fe/d4/dd/fed4dd833bf59a770df4bb57251dc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3" y="1612923"/>
            <a:ext cx="6934199" cy="52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9" y="116415"/>
            <a:ext cx="9601196" cy="1303867"/>
          </a:xfrm>
        </p:spPr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.ebayimg.com/00/s/NTUyWDczNg==/z/cBsAAOSwICpZ7gz3/$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01" y="1148773"/>
            <a:ext cx="7612301" cy="5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672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resize.indiatvnews.com/en/resize/newbucket/715_-/2017/09/crime-scene-150639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46" y="1472498"/>
            <a:ext cx="9003481" cy="53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70933"/>
            <a:ext cx="9601196" cy="1303867"/>
          </a:xfrm>
        </p:spPr>
        <p:txBody>
          <a:bodyPr/>
          <a:lstStyle/>
          <a:p>
            <a:r>
              <a:rPr lang="en-US" dirty="0" smtClean="0"/>
              <a:t>downtown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tatic6.businessinsider.com/image/54eb1f7add089548128b45f4-1200-800/14455694300_c1dfa649e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1294966"/>
            <a:ext cx="8397030" cy="55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66" y="247673"/>
            <a:ext cx="9601196" cy="1303867"/>
          </a:xfrm>
        </p:spPr>
        <p:txBody>
          <a:bodyPr/>
          <a:lstStyle/>
          <a:p>
            <a:r>
              <a:rPr lang="en-US" dirty="0" smtClean="0"/>
              <a:t>Financial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tatic.politico.com/dims4/default/19a859b/2147483647/resize/1160x%3E/quality/90/?url=http%3A%2F%2Fs3-origin-images.politico.com%2F2013%2F08%2F11%2F130811_wall_street_ap_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3" y="1235508"/>
            <a:ext cx="10370751" cy="56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43762"/>
            <a:ext cx="9601196" cy="1303867"/>
          </a:xfrm>
        </p:spPr>
        <p:txBody>
          <a:bodyPr/>
          <a:lstStyle/>
          <a:p>
            <a:r>
              <a:rPr lang="en-US" dirty="0" smtClean="0"/>
              <a:t>polluted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s://www.irishexaminer.com/remote/media.central.ie/media/images/b/BeachPolutionGeneric_large.jpg?width=648&amp;s=ie-464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6" y="1340427"/>
            <a:ext cx="9828201" cy="53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top.com/wp-content/uploads/2016/01/polliu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5" y="1340427"/>
            <a:ext cx="9828202" cy="5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3368"/>
            <a:ext cx="9601196" cy="74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www.worldatlas.com/r/w728-h425-c728x425/upload/75/42/33/dubaiskyscrapers-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8" y="1233055"/>
            <a:ext cx="9657921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12" y="538787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media-cdn.tripadvisor.com/media/photo-s/0b/94/de/16/this-place-is-absolut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29" y="1274618"/>
            <a:ext cx="7435494" cy="5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1892"/>
            <a:ext cx="9601196" cy="1274618"/>
          </a:xfrm>
        </p:spPr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ssets.wired.com/photos/w_1025/wp-content/uploads/2014/06/traffic-jam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1607615"/>
            <a:ext cx="7818725" cy="52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8" y="284787"/>
            <a:ext cx="9601196" cy="1303867"/>
          </a:xfrm>
        </p:spPr>
        <p:txBody>
          <a:bodyPr/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sdotblog.typepad.com/.a/6a00e551eea4f588340120a94166d0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9" y="1440874"/>
            <a:ext cx="10047688" cy="54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84" y="270933"/>
            <a:ext cx="9601196" cy="1303867"/>
          </a:xfrm>
        </p:spPr>
        <p:txBody>
          <a:bodyPr/>
          <a:lstStyle/>
          <a:p>
            <a:r>
              <a:rPr lang="en-US" dirty="0" smtClean="0"/>
              <a:t>Build 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atcegan.files.wordpress.com/2014/10/crowded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65" y="1186971"/>
            <a:ext cx="8509867" cy="56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3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441805"/>
            <a:ext cx="9601196" cy="1303867"/>
          </a:xfrm>
        </p:spPr>
        <p:txBody>
          <a:bodyPr/>
          <a:lstStyle/>
          <a:p>
            <a:r>
              <a:rPr lang="en-US" dirty="0" smtClean="0"/>
              <a:t>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i.huffpost.com/gen/1211412/images/o-NEIGHBOR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526236"/>
            <a:ext cx="7997643" cy="5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2" y="747856"/>
            <a:ext cx="9601196" cy="791250"/>
          </a:xfrm>
        </p:spPr>
        <p:txBody>
          <a:bodyPr/>
          <a:lstStyle/>
          <a:p>
            <a:r>
              <a:rPr lang="en-US" dirty="0" smtClean="0"/>
              <a:t>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villageinburnsharbor.com/wp-content/uploads/2010/08/Village-web-page1-1024x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4" y="1539106"/>
            <a:ext cx="10617049" cy="53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82264"/>
            <a:ext cx="9601196" cy="1303867"/>
          </a:xfrm>
        </p:spPr>
        <p:txBody>
          <a:bodyPr/>
          <a:lstStyle/>
          <a:p>
            <a:r>
              <a:rPr lang="en-US" dirty="0" smtClean="0"/>
              <a:t>Residential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cdn00.ebasnet.eu/data/cache/opt_jpg/cms/urd/images/slides/21-1492532124-1900x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" y="1336749"/>
            <a:ext cx="12115519" cy="46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37765"/>
            <a:ext cx="9601196" cy="888232"/>
          </a:xfrm>
        </p:spPr>
        <p:txBody>
          <a:bodyPr/>
          <a:lstStyle/>
          <a:p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onlineathens.com/sites/default/files/15452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6" y="1225997"/>
            <a:ext cx="8433666" cy="55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296"/>
            <a:ext cx="9601196" cy="1303867"/>
          </a:xfrm>
        </p:spPr>
        <p:txBody>
          <a:bodyPr/>
          <a:lstStyle/>
          <a:p>
            <a:r>
              <a:rPr lang="en-US" dirty="0" smtClean="0"/>
              <a:t>tourists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npr.org/assets/img/2011/12/28/egypt_tourism_01_wide-087d24158767d9c784a1b9fa712e75efcb67b05e-s9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5" y="1075267"/>
            <a:ext cx="10326307" cy="57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</TotalTime>
  <Words>28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Vocabulary  Unit 7.</vt:lpstr>
      <vt:lpstr>traffic</vt:lpstr>
      <vt:lpstr>Public transportation</vt:lpstr>
      <vt:lpstr>Build -up</vt:lpstr>
      <vt:lpstr>neighbors</vt:lpstr>
      <vt:lpstr>neighborhood</vt:lpstr>
      <vt:lpstr>Residential area</vt:lpstr>
      <vt:lpstr>residents</vt:lpstr>
      <vt:lpstr>tourists</vt:lpstr>
      <vt:lpstr>Open space / Outdoor</vt:lpstr>
      <vt:lpstr>indoor</vt:lpstr>
      <vt:lpstr>Run down</vt:lpstr>
      <vt:lpstr>modern</vt:lpstr>
      <vt:lpstr>crime</vt:lpstr>
      <vt:lpstr>downtown</vt:lpstr>
      <vt:lpstr>Financial district</vt:lpstr>
      <vt:lpstr>polluted</vt:lpstr>
      <vt:lpstr>skyscrapers</vt:lpstr>
      <vt:lpstr>atmosphere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7.</dc:title>
  <dc:creator>Guillermo Raudes</dc:creator>
  <cp:lastModifiedBy>Guillermo Raudes</cp:lastModifiedBy>
  <cp:revision>13</cp:revision>
  <dcterms:created xsi:type="dcterms:W3CDTF">2018-01-17T23:03:46Z</dcterms:created>
  <dcterms:modified xsi:type="dcterms:W3CDTF">2018-01-19T02:35:33Z</dcterms:modified>
</cp:coreProperties>
</file>