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CA655-A22F-43CC-AE82-B235EAEEE45B}" type="datetimeFigureOut">
              <a:rPr lang="es-HN" smtClean="0"/>
              <a:pPr/>
              <a:t>04/03/2015</a:t>
            </a:fld>
            <a:endParaRPr lang="es-HN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5F94F-9AD2-4BCC-BF1D-72EEF646A8C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CA655-A22F-43CC-AE82-B235EAEEE45B}" type="datetimeFigureOut">
              <a:rPr lang="es-HN" smtClean="0"/>
              <a:pPr/>
              <a:t>04/03/2015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5F94F-9AD2-4BCC-BF1D-72EEF646A8C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CA655-A22F-43CC-AE82-B235EAEEE45B}" type="datetimeFigureOut">
              <a:rPr lang="es-HN" smtClean="0"/>
              <a:pPr/>
              <a:t>04/03/2015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5F94F-9AD2-4BCC-BF1D-72EEF646A8C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CA655-A22F-43CC-AE82-B235EAEEE45B}" type="datetimeFigureOut">
              <a:rPr lang="es-HN" smtClean="0"/>
              <a:pPr/>
              <a:t>04/03/2015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5F94F-9AD2-4BCC-BF1D-72EEF646A8C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CA655-A22F-43CC-AE82-B235EAEEE45B}" type="datetimeFigureOut">
              <a:rPr lang="es-HN" smtClean="0"/>
              <a:pPr/>
              <a:t>04/03/2015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5F94F-9AD2-4BCC-BF1D-72EEF646A8C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CA655-A22F-43CC-AE82-B235EAEEE45B}" type="datetimeFigureOut">
              <a:rPr lang="es-HN" smtClean="0"/>
              <a:pPr/>
              <a:t>04/03/2015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5F94F-9AD2-4BCC-BF1D-72EEF646A8C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CA655-A22F-43CC-AE82-B235EAEEE45B}" type="datetimeFigureOut">
              <a:rPr lang="es-HN" smtClean="0"/>
              <a:pPr/>
              <a:t>04/03/2015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5F94F-9AD2-4BCC-BF1D-72EEF646A8C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CA655-A22F-43CC-AE82-B235EAEEE45B}" type="datetimeFigureOut">
              <a:rPr lang="es-HN" smtClean="0"/>
              <a:pPr/>
              <a:t>04/03/2015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5F94F-9AD2-4BCC-BF1D-72EEF646A8C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CA655-A22F-43CC-AE82-B235EAEEE45B}" type="datetimeFigureOut">
              <a:rPr lang="es-HN" smtClean="0"/>
              <a:pPr/>
              <a:t>04/03/2015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5F94F-9AD2-4BCC-BF1D-72EEF646A8C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CA655-A22F-43CC-AE82-B235EAEEE45B}" type="datetimeFigureOut">
              <a:rPr lang="es-HN" smtClean="0"/>
              <a:pPr/>
              <a:t>04/03/2015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5F94F-9AD2-4BCC-BF1D-72EEF646A8CC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CA655-A22F-43CC-AE82-B235EAEEE45B}" type="datetimeFigureOut">
              <a:rPr lang="es-HN" smtClean="0"/>
              <a:pPr/>
              <a:t>04/03/2015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6C5F94F-9AD2-4BCC-BF1D-72EEF646A8CC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DCA655-A22F-43CC-AE82-B235EAEEE45B}" type="datetimeFigureOut">
              <a:rPr lang="es-HN" smtClean="0"/>
              <a:pPr/>
              <a:t>04/03/2015</a:t>
            </a:fld>
            <a:endParaRPr lang="es-HN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C5F94F-9AD2-4BCC-BF1D-72EEF646A8CC}" type="slidenum">
              <a:rPr lang="es-HN" smtClean="0"/>
              <a:pPr/>
              <a:t>‹Nº›</a:t>
            </a:fld>
            <a:endParaRPr lang="es-HN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verb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be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 smtClean="0"/>
          </a:p>
          <a:p>
            <a:r>
              <a:rPr lang="es-HN" smtClean="0"/>
              <a:t>G 1.2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Positive Sentences &amp; Contractions 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Full Forms of the verb to be</a:t>
            </a:r>
          </a:p>
          <a:p>
            <a:pPr>
              <a:buNone/>
            </a:pPr>
            <a:endParaRPr lang="en-US" b="1" dirty="0" smtClean="0"/>
          </a:p>
          <a:p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990600" y="2590800"/>
          <a:ext cx="746760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Pronoun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Verb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to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be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Compliment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I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am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student</a:t>
                      </a:r>
                      <a:r>
                        <a:rPr lang="es-HN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He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</a:t>
                      </a:r>
                      <a:endParaRPr lang="es-H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teacher</a:t>
                      </a:r>
                      <a:r>
                        <a:rPr lang="es-HN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She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journalist</a:t>
                      </a:r>
                      <a:r>
                        <a:rPr lang="es-HN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 </a:t>
                      </a:r>
                      <a:r>
                        <a:rPr lang="es-HN" dirty="0" err="1" smtClean="0"/>
                        <a:t>book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mechanics</a:t>
                      </a:r>
                      <a:r>
                        <a:rPr lang="es-HN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You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pilots</a:t>
                      </a:r>
                      <a:r>
                        <a:rPr lang="es-HN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policemen</a:t>
                      </a:r>
                      <a:r>
                        <a:rPr lang="es-HN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Contracted forms of the verb to be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Pronoun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Verb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to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be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Compliment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I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‘m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student</a:t>
                      </a:r>
                      <a:r>
                        <a:rPr lang="es-HN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He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‘s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teacher</a:t>
                      </a:r>
                      <a:r>
                        <a:rPr lang="es-HN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She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‘s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journalist</a:t>
                      </a:r>
                      <a:r>
                        <a:rPr lang="es-HN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‘s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 </a:t>
                      </a:r>
                      <a:r>
                        <a:rPr lang="es-HN" dirty="0" err="1" smtClean="0"/>
                        <a:t>book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‘re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mechanics</a:t>
                      </a:r>
                      <a:r>
                        <a:rPr lang="es-HN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You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‘re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pilots</a:t>
                      </a:r>
                      <a:r>
                        <a:rPr lang="es-HN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‘re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policemen</a:t>
                      </a:r>
                      <a:r>
                        <a:rPr lang="es-HN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verb to be - exercise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17720"/>
          </a:xfrm>
        </p:spPr>
        <p:txBody>
          <a:bodyPr>
            <a:noAutofit/>
          </a:bodyPr>
          <a:lstStyle/>
          <a:p>
            <a:r>
              <a:rPr lang="en-US" sz="1800" dirty="0" smtClean="0">
                <a:latin typeface="+mj-lt"/>
              </a:rPr>
              <a:t>It _____________ cold today.</a:t>
            </a:r>
          </a:p>
          <a:p>
            <a:endParaRPr lang="en-US" sz="1800" dirty="0" smtClean="0">
              <a:latin typeface="+mj-lt"/>
            </a:endParaRPr>
          </a:p>
          <a:p>
            <a:r>
              <a:rPr lang="en-US" sz="1800" dirty="0" smtClean="0">
                <a:latin typeface="+mj-lt"/>
              </a:rPr>
              <a:t>I _____________ at home now.</a:t>
            </a:r>
            <a:br>
              <a:rPr lang="en-US" sz="1800" dirty="0" smtClean="0">
                <a:latin typeface="+mj-lt"/>
              </a:rPr>
            </a:br>
            <a:endParaRPr lang="en-US" sz="1800" dirty="0" smtClean="0">
              <a:latin typeface="+mj-lt"/>
            </a:endParaRPr>
          </a:p>
          <a:p>
            <a:r>
              <a:rPr lang="en-US" sz="1800" dirty="0" smtClean="0">
                <a:latin typeface="+mj-lt"/>
              </a:rPr>
              <a:t>They _____________ Korean.</a:t>
            </a:r>
            <a:br>
              <a:rPr lang="en-US" sz="1800" dirty="0" smtClean="0">
                <a:latin typeface="+mj-lt"/>
              </a:rPr>
            </a:br>
            <a:endParaRPr lang="en-US" sz="1800" dirty="0" smtClean="0">
              <a:latin typeface="+mj-lt"/>
            </a:endParaRPr>
          </a:p>
          <a:p>
            <a:r>
              <a:rPr lang="en-US" sz="1800" dirty="0" smtClean="0">
                <a:latin typeface="+mj-lt"/>
              </a:rPr>
              <a:t>There _____________ a pen on the desk.</a:t>
            </a:r>
            <a:br>
              <a:rPr lang="en-US" sz="1800" dirty="0" smtClean="0">
                <a:latin typeface="+mj-lt"/>
              </a:rPr>
            </a:br>
            <a:endParaRPr lang="en-US" sz="1800" dirty="0" smtClean="0">
              <a:latin typeface="+mj-lt"/>
            </a:endParaRPr>
          </a:p>
          <a:p>
            <a:r>
              <a:rPr lang="en-US" sz="1800" smtClean="0">
                <a:latin typeface="+mj-lt"/>
              </a:rPr>
              <a:t>My </a:t>
            </a:r>
            <a:r>
              <a:rPr lang="en-US" sz="1800" smtClean="0">
                <a:latin typeface="+mj-lt"/>
              </a:rPr>
              <a:t> name </a:t>
            </a:r>
            <a:r>
              <a:rPr lang="en-US" sz="1800"/>
              <a:t>____________</a:t>
            </a:r>
            <a:r>
              <a:rPr lang="en-US" sz="1800" smtClean="0">
                <a:latin typeface="+mj-lt"/>
              </a:rPr>
              <a:t> </a:t>
            </a:r>
            <a:r>
              <a:rPr lang="en-US" sz="1800" dirty="0" smtClean="0">
                <a:latin typeface="+mj-lt"/>
              </a:rPr>
              <a:t>Nikita.</a:t>
            </a:r>
            <a:br>
              <a:rPr lang="en-US" sz="1800" dirty="0" smtClean="0">
                <a:latin typeface="+mj-lt"/>
              </a:rPr>
            </a:br>
            <a:endParaRPr lang="en-US" sz="1800" dirty="0" smtClean="0">
              <a:latin typeface="+mj-lt"/>
            </a:endParaRPr>
          </a:p>
          <a:p>
            <a:r>
              <a:rPr lang="en-US" sz="1800" dirty="0" smtClean="0">
                <a:latin typeface="+mj-lt"/>
              </a:rPr>
              <a:t>We _____________ from Ukraine.</a:t>
            </a:r>
            <a:br>
              <a:rPr lang="en-US" sz="1800" dirty="0" smtClean="0">
                <a:latin typeface="+mj-lt"/>
              </a:rPr>
            </a:br>
            <a:endParaRPr lang="en-US" sz="1800" dirty="0" smtClean="0">
              <a:latin typeface="+mj-lt"/>
            </a:endParaRPr>
          </a:p>
          <a:p>
            <a:r>
              <a:rPr lang="en-US" sz="1800" dirty="0" smtClean="0">
                <a:latin typeface="+mj-lt"/>
              </a:rPr>
              <a:t>That _____________ right.</a:t>
            </a:r>
            <a:br>
              <a:rPr lang="en-US" sz="1800" dirty="0" smtClean="0">
                <a:latin typeface="+mj-lt"/>
              </a:rPr>
            </a:br>
            <a:endParaRPr lang="en-US" sz="1800" dirty="0" smtClean="0">
              <a:latin typeface="+mj-lt"/>
            </a:endParaRPr>
          </a:p>
          <a:p>
            <a:r>
              <a:rPr lang="en-US" sz="1800" dirty="0" smtClean="0">
                <a:latin typeface="+mj-lt"/>
              </a:rPr>
              <a:t>I _____________ OK, thanks.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 smtClean="0"/>
          </a:p>
          <a:p>
            <a:r>
              <a:rPr lang="en-US" sz="1600" dirty="0" smtClean="0"/>
              <a:t>She an English teacher.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HN" b="1" dirty="0" err="1" smtClean="0"/>
              <a:t>Negative</a:t>
            </a:r>
            <a:r>
              <a:rPr lang="es-HN" b="1" dirty="0" smtClean="0"/>
              <a:t> </a:t>
            </a:r>
            <a:r>
              <a:rPr lang="es-HN" b="1" dirty="0" err="1" smtClean="0"/>
              <a:t>forms</a:t>
            </a:r>
            <a:r>
              <a:rPr lang="es-HN" b="1" dirty="0" smtClean="0"/>
              <a:t> and </a:t>
            </a:r>
            <a:r>
              <a:rPr lang="es-HN" b="1" dirty="0" err="1" smtClean="0"/>
              <a:t>contractions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Full negative forms of the verb to be</a:t>
            </a:r>
          </a:p>
          <a:p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533400" y="2819400"/>
          <a:ext cx="83058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/>
                <a:gridCol w="2768600"/>
                <a:gridCol w="2768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Pronoun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Verb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to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be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Compliment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I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am </a:t>
                      </a:r>
                      <a:r>
                        <a:rPr lang="es-HN" dirty="0" err="1" smtClean="0"/>
                        <a:t>not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student</a:t>
                      </a:r>
                      <a:r>
                        <a:rPr lang="es-HN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He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not</a:t>
                      </a:r>
                      <a:endParaRPr lang="es-H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teacher</a:t>
                      </a:r>
                      <a:r>
                        <a:rPr lang="es-HN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She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not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journalist</a:t>
                      </a:r>
                      <a:r>
                        <a:rPr lang="es-HN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not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 </a:t>
                      </a:r>
                      <a:r>
                        <a:rPr lang="es-HN" dirty="0" err="1" smtClean="0"/>
                        <a:t>book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 </a:t>
                      </a:r>
                      <a:r>
                        <a:rPr lang="es-HN" dirty="0" err="1" smtClean="0"/>
                        <a:t>not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mechanics</a:t>
                      </a:r>
                      <a:r>
                        <a:rPr lang="es-HN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You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 </a:t>
                      </a:r>
                      <a:r>
                        <a:rPr lang="es-HN" dirty="0" err="1" smtClean="0"/>
                        <a:t>not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pilots</a:t>
                      </a:r>
                      <a:r>
                        <a:rPr lang="es-HN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 </a:t>
                      </a:r>
                      <a:r>
                        <a:rPr lang="es-HN" dirty="0" err="1" smtClean="0"/>
                        <a:t>not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policemen</a:t>
                      </a:r>
                      <a:r>
                        <a:rPr lang="es-HN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Contracted negative forms</a:t>
            </a:r>
            <a:endParaRPr lang="en-US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533400" y="2895600"/>
          <a:ext cx="822960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248603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Pronoun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Verb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to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be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Compliment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I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‘m </a:t>
                      </a:r>
                      <a:r>
                        <a:rPr lang="es-HN" dirty="0" err="1" smtClean="0"/>
                        <a:t>not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student</a:t>
                      </a:r>
                      <a:r>
                        <a:rPr lang="es-HN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He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isn’t</a:t>
                      </a:r>
                      <a:endParaRPr lang="es-H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teacher</a:t>
                      </a:r>
                      <a:r>
                        <a:rPr lang="es-HN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She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mtClean="0"/>
                        <a:t>isn’t</a:t>
                      </a:r>
                      <a:endParaRPr lang="es-H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journalist</a:t>
                      </a:r>
                      <a:r>
                        <a:rPr lang="es-HN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isn’t</a:t>
                      </a:r>
                      <a:endParaRPr lang="es-H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 </a:t>
                      </a:r>
                      <a:r>
                        <a:rPr lang="es-HN" dirty="0" err="1" smtClean="0"/>
                        <a:t>book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aren’t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mechanics</a:t>
                      </a:r>
                      <a:r>
                        <a:rPr lang="es-HN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You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mtClean="0"/>
                        <a:t>aren’t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pilots</a:t>
                      </a:r>
                      <a:r>
                        <a:rPr lang="es-HN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aren’t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policemen</a:t>
                      </a:r>
                      <a:r>
                        <a:rPr lang="es-HN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Negative forms of the verb to be - exercise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US" b="1" dirty="0" smtClean="0"/>
              <a:t>Complete the gaps with the negative forms of the verb to be.</a:t>
            </a:r>
            <a:endParaRPr lang="en-US" dirty="0" smtClean="0"/>
          </a:p>
          <a:p>
            <a:r>
              <a:rPr lang="en-US" dirty="0" smtClean="0"/>
              <a:t>This</a:t>
            </a:r>
            <a:r>
              <a:rPr lang="en-US" sz="2800" dirty="0" smtClean="0"/>
              <a:t> </a:t>
            </a:r>
            <a:r>
              <a:rPr lang="en-US" dirty="0" smtClean="0"/>
              <a:t>book </a:t>
            </a:r>
            <a:r>
              <a:rPr lang="en-US" sz="2400" dirty="0" smtClean="0"/>
              <a:t>______</a:t>
            </a:r>
            <a:r>
              <a:rPr lang="en-US" dirty="0" smtClean="0"/>
              <a:t>  mine. </a:t>
            </a:r>
          </a:p>
          <a:p>
            <a:r>
              <a:rPr lang="en-US" dirty="0" smtClean="0"/>
              <a:t>Jane and Peter</a:t>
            </a:r>
            <a:r>
              <a:rPr lang="en-US" sz="2800" dirty="0" smtClean="0"/>
              <a:t> ______</a:t>
            </a:r>
            <a:r>
              <a:rPr lang="en-US" sz="2400" dirty="0" smtClean="0"/>
              <a:t> </a:t>
            </a:r>
            <a:r>
              <a:rPr lang="en-US" dirty="0" smtClean="0"/>
              <a:t> married. </a:t>
            </a:r>
          </a:p>
          <a:p>
            <a:r>
              <a:rPr lang="en-US" dirty="0" smtClean="0"/>
              <a:t>That </a:t>
            </a:r>
            <a:r>
              <a:rPr lang="en-US" sz="2800" dirty="0" smtClean="0"/>
              <a:t>______</a:t>
            </a:r>
            <a:r>
              <a:rPr lang="en-US" sz="2400" dirty="0" smtClean="0"/>
              <a:t> </a:t>
            </a:r>
            <a:r>
              <a:rPr lang="en-US" sz="2800" dirty="0" smtClean="0"/>
              <a:t> </a:t>
            </a:r>
            <a:r>
              <a:rPr lang="en-US" dirty="0" smtClean="0"/>
              <a:t>right. </a:t>
            </a:r>
          </a:p>
          <a:p>
            <a:r>
              <a:rPr lang="en-US" dirty="0" smtClean="0"/>
              <a:t>My brother</a:t>
            </a:r>
            <a:r>
              <a:rPr lang="en-US" sz="2800" dirty="0" smtClean="0"/>
              <a:t> </a:t>
            </a:r>
            <a:r>
              <a:rPr lang="en-US" sz="2400" dirty="0" smtClean="0"/>
              <a:t>______</a:t>
            </a:r>
            <a:r>
              <a:rPr lang="en-US" dirty="0" smtClean="0"/>
              <a:t>  here at the moment. </a:t>
            </a:r>
          </a:p>
          <a:p>
            <a:r>
              <a:rPr lang="en-US" dirty="0" smtClean="0"/>
              <a:t>We</a:t>
            </a:r>
            <a:r>
              <a:rPr lang="en-US" sz="2800" dirty="0" smtClean="0"/>
              <a:t> </a:t>
            </a:r>
            <a:r>
              <a:rPr lang="en-US" sz="2400" dirty="0" smtClean="0"/>
              <a:t>______</a:t>
            </a:r>
            <a:r>
              <a:rPr lang="en-US" dirty="0" smtClean="0"/>
              <a:t>  in England. </a:t>
            </a:r>
          </a:p>
          <a:p>
            <a:r>
              <a:rPr lang="en-US" dirty="0" smtClean="0"/>
              <a:t>It</a:t>
            </a:r>
            <a:r>
              <a:rPr lang="en-US" sz="2400" dirty="0" smtClean="0"/>
              <a:t>______</a:t>
            </a:r>
            <a:r>
              <a:rPr lang="en-US" dirty="0" smtClean="0"/>
              <a:t>  Monday today. </a:t>
            </a:r>
          </a:p>
          <a:p>
            <a:r>
              <a:rPr lang="en-US" dirty="0" smtClean="0"/>
              <a:t>Jennie's surname </a:t>
            </a:r>
            <a:r>
              <a:rPr lang="en-US" sz="2400" dirty="0" smtClean="0"/>
              <a:t>______</a:t>
            </a:r>
            <a:r>
              <a:rPr lang="en-US" dirty="0" smtClean="0"/>
              <a:t> Peters. </a:t>
            </a:r>
          </a:p>
          <a:p>
            <a:r>
              <a:rPr lang="en-US" dirty="0" smtClean="0"/>
              <a:t>I</a:t>
            </a:r>
            <a:r>
              <a:rPr lang="en-US" sz="2400" dirty="0" smtClean="0"/>
              <a:t>______</a:t>
            </a:r>
            <a:r>
              <a:rPr lang="en-US" dirty="0" smtClean="0"/>
              <a:t>  a hairdresser. </a:t>
            </a:r>
          </a:p>
          <a:p>
            <a:r>
              <a:rPr lang="en-US" dirty="0" smtClean="0"/>
              <a:t>My name </a:t>
            </a:r>
            <a:r>
              <a:rPr lang="en-US" sz="2400" dirty="0" smtClean="0"/>
              <a:t>______</a:t>
            </a:r>
            <a:r>
              <a:rPr lang="en-US" dirty="0" smtClean="0"/>
              <a:t> Alexander. </a:t>
            </a:r>
          </a:p>
          <a:p>
            <a:r>
              <a:rPr lang="en-US" dirty="0" smtClean="0"/>
              <a:t>There </a:t>
            </a:r>
            <a:r>
              <a:rPr lang="en-US" sz="2400" dirty="0" smtClean="0"/>
              <a:t>______</a:t>
            </a:r>
            <a:r>
              <a:rPr lang="en-US" dirty="0" smtClean="0"/>
              <a:t> many people in this class. 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Yes / no questions 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066800" y="1905000"/>
          <a:ext cx="73914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7850"/>
                <a:gridCol w="1847850"/>
                <a:gridCol w="1847850"/>
                <a:gridCol w="18478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Verb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to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be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Pronoun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Compliment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Answer</a:t>
                      </a:r>
                      <a:r>
                        <a:rPr lang="es-HN" dirty="0" smtClean="0"/>
                        <a:t> (+ , -)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Am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I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right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Yes, </a:t>
                      </a:r>
                      <a:r>
                        <a:rPr lang="es-HN" dirty="0" err="1" smtClean="0"/>
                        <a:t>you</a:t>
                      </a:r>
                      <a:r>
                        <a:rPr lang="es-HN" baseline="0" dirty="0" smtClean="0"/>
                        <a:t> are.</a:t>
                      </a:r>
                    </a:p>
                    <a:p>
                      <a:pPr algn="ctr"/>
                      <a:r>
                        <a:rPr lang="es-HN" baseline="0" dirty="0" smtClean="0"/>
                        <a:t>No, </a:t>
                      </a:r>
                      <a:r>
                        <a:rPr lang="es-HN" baseline="0" dirty="0" err="1" smtClean="0"/>
                        <a:t>you</a:t>
                      </a:r>
                      <a:r>
                        <a:rPr lang="es-HN" baseline="0" dirty="0" smtClean="0"/>
                        <a:t> aren’ t.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</a:t>
                      </a:r>
                      <a:endParaRPr lang="es-H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he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here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Yes, he </a:t>
                      </a:r>
                      <a:r>
                        <a:rPr lang="es-HN" dirty="0" err="1" smtClean="0"/>
                        <a:t>is</a:t>
                      </a:r>
                      <a:r>
                        <a:rPr lang="es-HN" dirty="0" smtClean="0"/>
                        <a:t>.</a:t>
                      </a:r>
                    </a:p>
                    <a:p>
                      <a:pPr algn="ctr"/>
                      <a:r>
                        <a:rPr lang="es-HN" dirty="0" smtClean="0"/>
                        <a:t>No, he </a:t>
                      </a:r>
                      <a:r>
                        <a:rPr lang="es-HN" dirty="0" err="1" smtClean="0"/>
                        <a:t>isn’t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mtClean="0"/>
                        <a:t>Is</a:t>
                      </a:r>
                      <a:endParaRPr lang="es-H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she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 nurse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Yes, </a:t>
                      </a:r>
                      <a:r>
                        <a:rPr lang="es-HN" dirty="0" err="1" smtClean="0"/>
                        <a:t>she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is</a:t>
                      </a:r>
                      <a:r>
                        <a:rPr lang="es-HN" dirty="0" smtClean="0"/>
                        <a:t>.</a:t>
                      </a:r>
                    </a:p>
                    <a:p>
                      <a:pPr algn="ctr"/>
                      <a:r>
                        <a:rPr lang="es-HN" dirty="0" smtClean="0"/>
                        <a:t>No </a:t>
                      </a:r>
                      <a:r>
                        <a:rPr lang="es-HN" dirty="0" err="1" smtClean="0"/>
                        <a:t>she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isn’t</a:t>
                      </a:r>
                      <a:r>
                        <a:rPr lang="es-HN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</a:t>
                      </a:r>
                      <a:endParaRPr lang="es-H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secondhand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Yes, </a:t>
                      </a:r>
                      <a:r>
                        <a:rPr lang="es-HN" dirty="0" err="1" smtClean="0"/>
                        <a:t>it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is</a:t>
                      </a:r>
                      <a:r>
                        <a:rPr lang="es-HN" dirty="0" smtClean="0"/>
                        <a:t>.</a:t>
                      </a:r>
                    </a:p>
                    <a:p>
                      <a:pPr algn="ctr"/>
                      <a:r>
                        <a:rPr lang="es-HN" dirty="0" smtClean="0"/>
                        <a:t>No, </a:t>
                      </a:r>
                      <a:r>
                        <a:rPr lang="es-HN" dirty="0" err="1" smtClean="0"/>
                        <a:t>it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isn’t</a:t>
                      </a:r>
                      <a:r>
                        <a:rPr lang="es-HN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wrong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Yes, </a:t>
                      </a:r>
                      <a:r>
                        <a:rPr lang="es-HN" dirty="0" err="1" smtClean="0"/>
                        <a:t>you</a:t>
                      </a:r>
                      <a:r>
                        <a:rPr lang="es-HN" dirty="0" smtClean="0"/>
                        <a:t> are.</a:t>
                      </a:r>
                    </a:p>
                    <a:p>
                      <a:pPr algn="ctr"/>
                      <a:r>
                        <a:rPr lang="es-HN" dirty="0" smtClean="0"/>
                        <a:t>No, </a:t>
                      </a:r>
                      <a:r>
                        <a:rPr lang="es-HN" dirty="0" err="1" smtClean="0"/>
                        <a:t>you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aren’t</a:t>
                      </a:r>
                      <a:r>
                        <a:rPr lang="es-HN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you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Alan Parker?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Yes, I am.</a:t>
                      </a:r>
                    </a:p>
                    <a:p>
                      <a:pPr algn="ctr"/>
                      <a:r>
                        <a:rPr lang="es-HN" dirty="0" smtClean="0"/>
                        <a:t>No,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I´m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dirty="0" err="1" smtClean="0"/>
                        <a:t>not</a:t>
                      </a:r>
                      <a:r>
                        <a:rPr lang="es-HN" baseline="0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American?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Yes </a:t>
                      </a:r>
                      <a:r>
                        <a:rPr lang="es-HN" dirty="0" err="1" smtClean="0"/>
                        <a:t>they</a:t>
                      </a:r>
                      <a:r>
                        <a:rPr lang="es-HN" dirty="0" smtClean="0"/>
                        <a:t> are</a:t>
                      </a:r>
                    </a:p>
                    <a:p>
                      <a:pPr algn="ctr"/>
                      <a:r>
                        <a:rPr lang="es-HN" dirty="0" smtClean="0"/>
                        <a:t>No, </a:t>
                      </a:r>
                      <a:r>
                        <a:rPr lang="es-HN" dirty="0" err="1" smtClean="0"/>
                        <a:t>they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aren’t</a:t>
                      </a:r>
                      <a:r>
                        <a:rPr lang="es-HN" dirty="0" smtClean="0"/>
                        <a:t>.</a:t>
                      </a:r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Yes / no questions with the verb to be - exercise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en-US" sz="7200" b="1" dirty="0" smtClean="0">
                <a:latin typeface="+mj-lt"/>
              </a:rPr>
              <a:t>Fill in the gaps with the correct form of the verb to be - </a:t>
            </a:r>
            <a:r>
              <a:rPr lang="en-US" sz="7200" b="1" i="1" dirty="0" smtClean="0">
                <a:latin typeface="+mj-lt"/>
              </a:rPr>
              <a:t>am, is, are</a:t>
            </a:r>
            <a:r>
              <a:rPr lang="en-US" sz="7200" b="1" dirty="0" smtClean="0">
                <a:latin typeface="+mj-lt"/>
              </a:rPr>
              <a:t>.</a:t>
            </a:r>
          </a:p>
          <a:p>
            <a:pPr>
              <a:buNone/>
            </a:pPr>
            <a:endParaRPr lang="en-US" sz="7200" dirty="0" smtClean="0">
              <a:latin typeface="+mj-lt"/>
            </a:endParaRPr>
          </a:p>
          <a:p>
            <a:r>
              <a:rPr lang="en-US" sz="7200" dirty="0" smtClean="0"/>
              <a:t>______  </a:t>
            </a:r>
            <a:r>
              <a:rPr lang="en-US" sz="7200" dirty="0" smtClean="0">
                <a:latin typeface="+mj-lt"/>
              </a:rPr>
              <a:t>Jane and Alice sisters?</a:t>
            </a:r>
            <a:br>
              <a:rPr lang="en-US" sz="7200" dirty="0" smtClean="0">
                <a:latin typeface="+mj-lt"/>
              </a:rPr>
            </a:br>
            <a:endParaRPr lang="en-US" sz="7200" dirty="0" smtClean="0">
              <a:latin typeface="+mj-lt"/>
            </a:endParaRPr>
          </a:p>
          <a:p>
            <a:r>
              <a:rPr lang="en-US" sz="7200" dirty="0" smtClean="0"/>
              <a:t>______  </a:t>
            </a:r>
            <a:r>
              <a:rPr lang="en-US" sz="7200" dirty="0" smtClean="0">
                <a:latin typeface="+mj-lt"/>
              </a:rPr>
              <a:t>this car yours?</a:t>
            </a:r>
            <a:br>
              <a:rPr lang="en-US" sz="7200" dirty="0" smtClean="0">
                <a:latin typeface="+mj-lt"/>
              </a:rPr>
            </a:br>
            <a:endParaRPr lang="en-US" sz="7200" dirty="0" smtClean="0">
              <a:latin typeface="+mj-lt"/>
            </a:endParaRPr>
          </a:p>
          <a:p>
            <a:r>
              <a:rPr lang="en-US" sz="7200" dirty="0" smtClean="0"/>
              <a:t>______  </a:t>
            </a:r>
            <a:r>
              <a:rPr lang="en-US" sz="7200" dirty="0" smtClean="0">
                <a:latin typeface="+mj-lt"/>
              </a:rPr>
              <a:t>I in your way?</a:t>
            </a:r>
            <a:br>
              <a:rPr lang="en-US" sz="7200" dirty="0" smtClean="0">
                <a:latin typeface="+mj-lt"/>
              </a:rPr>
            </a:br>
            <a:endParaRPr lang="en-US" sz="7200" dirty="0" smtClean="0">
              <a:latin typeface="+mj-lt"/>
            </a:endParaRPr>
          </a:p>
          <a:p>
            <a:r>
              <a:rPr lang="en-US" sz="7200" dirty="0" smtClean="0"/>
              <a:t>______  </a:t>
            </a:r>
            <a:r>
              <a:rPr lang="en-US" sz="7200" dirty="0" smtClean="0">
                <a:latin typeface="+mj-lt"/>
              </a:rPr>
              <a:t>Maria John's sister?</a:t>
            </a:r>
            <a:br>
              <a:rPr lang="en-US" sz="7200" dirty="0" smtClean="0">
                <a:latin typeface="+mj-lt"/>
              </a:rPr>
            </a:br>
            <a:endParaRPr lang="en-US" sz="7200" dirty="0" smtClean="0">
              <a:latin typeface="+mj-lt"/>
            </a:endParaRPr>
          </a:p>
          <a:p>
            <a:r>
              <a:rPr lang="en-US" sz="7200" dirty="0" smtClean="0"/>
              <a:t>______  </a:t>
            </a:r>
            <a:r>
              <a:rPr lang="en-US" sz="7200" dirty="0" smtClean="0">
                <a:latin typeface="+mj-lt"/>
              </a:rPr>
              <a:t>you twenty-five years old?</a:t>
            </a:r>
            <a:br>
              <a:rPr lang="en-US" sz="7200" dirty="0" smtClean="0">
                <a:latin typeface="+mj-lt"/>
              </a:rPr>
            </a:br>
            <a:endParaRPr lang="en-US" sz="7200" dirty="0" smtClean="0">
              <a:latin typeface="+mj-lt"/>
            </a:endParaRPr>
          </a:p>
          <a:p>
            <a:r>
              <a:rPr lang="en-US" sz="7200" dirty="0" smtClean="0"/>
              <a:t>______  </a:t>
            </a:r>
            <a:r>
              <a:rPr lang="en-US" sz="7200" dirty="0" smtClean="0">
                <a:latin typeface="+mj-lt"/>
              </a:rPr>
              <a:t>the Smiths divorced?</a:t>
            </a:r>
            <a:br>
              <a:rPr lang="en-US" sz="7200" dirty="0" smtClean="0">
                <a:latin typeface="+mj-lt"/>
              </a:rPr>
            </a:br>
            <a:endParaRPr lang="en-US" sz="7200" dirty="0" smtClean="0">
              <a:latin typeface="+mj-lt"/>
            </a:endParaRPr>
          </a:p>
          <a:p>
            <a:r>
              <a:rPr lang="en-US" sz="7200" dirty="0" smtClean="0"/>
              <a:t>______  </a:t>
            </a:r>
            <a:r>
              <a:rPr lang="en-US" sz="7200" dirty="0" smtClean="0">
                <a:latin typeface="+mj-lt"/>
              </a:rPr>
              <a:t>this your new bicycle?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endParaRPr lang="es-H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</TotalTime>
  <Words>438</Words>
  <Application>Microsoft Office PowerPoint</Application>
  <PresentationFormat>Presentación en pantalla (4:3)</PresentationFormat>
  <Paragraphs>181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Flujo</vt:lpstr>
      <vt:lpstr>The verb to be</vt:lpstr>
      <vt:lpstr> Positive Sentences &amp; Contractions </vt:lpstr>
      <vt:lpstr>Contracted forms of the verb to be</vt:lpstr>
      <vt:lpstr>The verb to be - exercise</vt:lpstr>
      <vt:lpstr>Negative forms and contractions</vt:lpstr>
      <vt:lpstr>Contracted negative forms</vt:lpstr>
      <vt:lpstr>Negative forms of the verb to be - exercise</vt:lpstr>
      <vt:lpstr>Yes / no questions </vt:lpstr>
      <vt:lpstr>Yes / no questions with the verb to be - exercise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verb to be</dc:title>
  <dc:creator>Any</dc:creator>
  <cp:lastModifiedBy>ANY</cp:lastModifiedBy>
  <cp:revision>3</cp:revision>
  <dcterms:created xsi:type="dcterms:W3CDTF">2012-07-09T03:34:40Z</dcterms:created>
  <dcterms:modified xsi:type="dcterms:W3CDTF">2015-03-04T14:20:32Z</dcterms:modified>
</cp:coreProperties>
</file>