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0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5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6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95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83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44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38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19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0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9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7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5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5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5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4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A1D4317-EB82-4B3A-BA8F-CB81E16F296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CA5E86E-0117-4B23-AEF5-CF29C824C0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500" b="1" dirty="0" smtClean="0"/>
              <a:t>VOCABULARY </a:t>
            </a:r>
            <a:br>
              <a:rPr lang="en-US" sz="6500" b="1" dirty="0" smtClean="0"/>
            </a:br>
            <a:r>
              <a:rPr lang="en-US" sz="6500" b="1" dirty="0" smtClean="0"/>
              <a:t>UNIT </a:t>
            </a:r>
            <a:r>
              <a:rPr lang="en-US" sz="6500" b="1" dirty="0" smtClean="0"/>
              <a:t>8</a:t>
            </a:r>
            <a:endParaRPr lang="en-US" sz="6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Jet lag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" y="2426102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jet 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5" y="1"/>
            <a:ext cx="4564656" cy="4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44854"/>
            <a:ext cx="8761413" cy="728480"/>
          </a:xfrm>
        </p:spPr>
        <p:txBody>
          <a:bodyPr/>
          <a:lstStyle/>
          <a:p>
            <a:pPr algn="ctr"/>
            <a:r>
              <a:rPr lang="en-US" b="1" dirty="0" smtClean="0"/>
              <a:t>Passport control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passport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95" y="1473334"/>
            <a:ext cx="7778745" cy="528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0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157" y="492842"/>
            <a:ext cx="8761413" cy="728480"/>
          </a:xfrm>
        </p:spPr>
        <p:txBody>
          <a:bodyPr/>
          <a:lstStyle/>
          <a:p>
            <a:pPr algn="ctr"/>
            <a:r>
              <a:rPr lang="en-US" b="1" dirty="0" smtClean="0"/>
              <a:t>Travel documents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travel docu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57" y="1286579"/>
            <a:ext cx="8280088" cy="55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gate air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03" y="304799"/>
            <a:ext cx="6314941" cy="631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878801"/>
            <a:ext cx="8761413" cy="728480"/>
          </a:xfrm>
        </p:spPr>
        <p:txBody>
          <a:bodyPr/>
          <a:lstStyle/>
          <a:p>
            <a:pPr algn="ctr"/>
            <a:r>
              <a:rPr lang="es-MX" b="1" dirty="0" smtClean="0"/>
              <a:t>Hotel </a:t>
            </a:r>
            <a:r>
              <a:rPr lang="es-MX" b="1" dirty="0" err="1" smtClean="0"/>
              <a:t>room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59" y="1607281"/>
            <a:ext cx="7924007" cy="52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Train </a:t>
            </a:r>
            <a:r>
              <a:rPr lang="es-MX" b="1" dirty="0" err="1" smtClean="0"/>
              <a:t>schedules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1306"/>
            <a:ext cx="7471893" cy="44966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59" y="47916"/>
            <a:ext cx="5704341" cy="25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3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Boarding pass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boarding 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6114"/>
            <a:ext cx="12192000" cy="48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3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01" y="697677"/>
            <a:ext cx="2859111" cy="1177094"/>
          </a:xfrm>
        </p:spPr>
        <p:txBody>
          <a:bodyPr/>
          <a:lstStyle/>
          <a:p>
            <a:r>
              <a:rPr lang="en-US" b="1" dirty="0" smtClean="0"/>
              <a:t>Baggage allowances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26" y="459123"/>
            <a:ext cx="8385875" cy="62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2805"/>
            <a:ext cx="8761413" cy="728480"/>
          </a:xfrm>
        </p:spPr>
        <p:txBody>
          <a:bodyPr/>
          <a:lstStyle/>
          <a:p>
            <a:r>
              <a:rPr lang="en-US" b="1" dirty="0" smtClean="0"/>
              <a:t>Car rental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71" y="1431285"/>
            <a:ext cx="7974496" cy="531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0" y="365125"/>
            <a:ext cx="3203293" cy="1325563"/>
          </a:xfrm>
        </p:spPr>
        <p:txBody>
          <a:bodyPr/>
          <a:lstStyle/>
          <a:p>
            <a:r>
              <a:rPr lang="en-US" b="1" dirty="0" smtClean="0"/>
              <a:t>Customs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miami airport cus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0" y="695472"/>
            <a:ext cx="8349069" cy="57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Flight delays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flight de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10" y="1962495"/>
            <a:ext cx="7062944" cy="471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Flight cancelled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flight cancel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36" y="1952491"/>
            <a:ext cx="9642276" cy="490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106" y="719856"/>
            <a:ext cx="8761413" cy="728480"/>
          </a:xfrm>
        </p:spPr>
        <p:txBody>
          <a:bodyPr/>
          <a:lstStyle/>
          <a:p>
            <a:pPr algn="ctr"/>
            <a:r>
              <a:rPr lang="en-US" b="1" dirty="0" smtClean="0"/>
              <a:t>Food poisoning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" y="1448336"/>
            <a:ext cx="11379680" cy="52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Motion sickness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motion sick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" y="1825625"/>
            <a:ext cx="1166431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289</TotalTime>
  <Words>27</Words>
  <Application>Microsoft Office PowerPoint</Application>
  <PresentationFormat>Panorámica</PresentationFormat>
  <Paragraphs>15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 Boardroom</vt:lpstr>
      <vt:lpstr>VOCABULARY  UNIT 8</vt:lpstr>
      <vt:lpstr>Boarding pass</vt:lpstr>
      <vt:lpstr>Baggage allowances</vt:lpstr>
      <vt:lpstr>Car rental</vt:lpstr>
      <vt:lpstr>Customs</vt:lpstr>
      <vt:lpstr>Flight delays</vt:lpstr>
      <vt:lpstr>Flight cancelled</vt:lpstr>
      <vt:lpstr>Food poisoning</vt:lpstr>
      <vt:lpstr>Motion sickness</vt:lpstr>
      <vt:lpstr>Jet lag</vt:lpstr>
      <vt:lpstr>Passport control</vt:lpstr>
      <vt:lpstr>Travel documents</vt:lpstr>
      <vt:lpstr>GATE</vt:lpstr>
      <vt:lpstr>Hotel room</vt:lpstr>
      <vt:lpstr>Train schedules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English Academy</dc:creator>
  <cp:lastModifiedBy>Karol Hernandez</cp:lastModifiedBy>
  <cp:revision>7</cp:revision>
  <dcterms:created xsi:type="dcterms:W3CDTF">2018-09-27T00:59:11Z</dcterms:created>
  <dcterms:modified xsi:type="dcterms:W3CDTF">2021-08-28T04:01:16Z</dcterms:modified>
</cp:coreProperties>
</file>