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VOCABULARY</a:t>
            </a:r>
            <a:br>
              <a:rPr lang="es-MX" b="1" dirty="0" smtClean="0"/>
            </a:br>
            <a:r>
              <a:rPr lang="es-MX" b="1" dirty="0" smtClean="0"/>
              <a:t>UNIT 9</a:t>
            </a:r>
            <a:endParaRPr lang="es-HN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313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309094"/>
            <a:ext cx="9905998" cy="1510684"/>
          </a:xfrm>
        </p:spPr>
        <p:txBody>
          <a:bodyPr/>
          <a:lstStyle/>
          <a:p>
            <a:pPr algn="ctr"/>
            <a:r>
              <a:rPr lang="es-MX" b="1" dirty="0" err="1" smtClean="0"/>
              <a:t>Go</a:t>
            </a:r>
            <a:r>
              <a:rPr lang="es-MX" b="1" dirty="0" smtClean="0"/>
              <a:t> </a:t>
            </a:r>
            <a:r>
              <a:rPr lang="es-MX" b="1" dirty="0" err="1" smtClean="0"/>
              <a:t>overseas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00" y="1819777"/>
            <a:ext cx="8395750" cy="481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ctr"/>
            <a:r>
              <a:rPr lang="es-MX" b="1" dirty="0" smtClean="0"/>
              <a:t>Book a hotel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47" y="1609859"/>
            <a:ext cx="8118769" cy="52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5561"/>
          </a:xfrm>
        </p:spPr>
        <p:txBody>
          <a:bodyPr/>
          <a:lstStyle/>
          <a:p>
            <a:pPr algn="ctr"/>
            <a:r>
              <a:rPr lang="es-MX" b="1" dirty="0" err="1" smtClean="0"/>
              <a:t>Room</a:t>
            </a:r>
            <a:r>
              <a:rPr lang="es-MX" b="1" dirty="0" smtClean="0"/>
              <a:t> </a:t>
            </a:r>
            <a:r>
              <a:rPr lang="es-MX" b="1" dirty="0" err="1" smtClean="0"/>
              <a:t>service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16" y="1612022"/>
            <a:ext cx="6241195" cy="52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3245476" y="2421228"/>
            <a:ext cx="5885645" cy="1764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err="1" smtClean="0">
                <a:solidFill>
                  <a:srgbClr val="FF0000"/>
                </a:solidFill>
              </a:rPr>
              <a:t>Vacation</a:t>
            </a:r>
            <a:endParaRPr lang="es-MX" sz="3000" b="1" dirty="0" smtClean="0">
              <a:solidFill>
                <a:srgbClr val="FF0000"/>
              </a:solidFill>
            </a:endParaRPr>
          </a:p>
          <a:p>
            <a:pPr algn="ctr"/>
            <a:r>
              <a:rPr lang="es-MX" sz="3000" b="1" dirty="0" err="1" smtClean="0">
                <a:solidFill>
                  <a:srgbClr val="FF0000"/>
                </a:solidFill>
              </a:rPr>
              <a:t>destinations</a:t>
            </a:r>
            <a:endParaRPr lang="es-HN" sz="3000" b="1" dirty="0">
              <a:solidFill>
                <a:srgbClr val="FF0000"/>
              </a:solidFill>
            </a:endParaRPr>
          </a:p>
        </p:txBody>
      </p:sp>
      <p:cxnSp>
        <p:nvCxnSpPr>
          <p:cNvPr id="6" name="Conector recto de flecha 5"/>
          <p:cNvCxnSpPr>
            <a:stCxn id="4" idx="4"/>
          </p:cNvCxnSpPr>
          <p:nvPr/>
        </p:nvCxnSpPr>
        <p:spPr>
          <a:xfrm>
            <a:off x="6188299" y="4185634"/>
            <a:ext cx="6439" cy="9144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H="1">
            <a:off x="3773510" y="4046114"/>
            <a:ext cx="731950" cy="74912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7703713" y="1944710"/>
            <a:ext cx="899374" cy="59672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7821769" y="4084750"/>
            <a:ext cx="781318" cy="71048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 flipV="1">
            <a:off x="1944710" y="3429000"/>
            <a:ext cx="1307206" cy="2683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6096000" y="1416676"/>
            <a:ext cx="0" cy="105606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9137561" y="3400023"/>
            <a:ext cx="856445" cy="2897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 flipV="1">
            <a:off x="3541690" y="1944710"/>
            <a:ext cx="963770" cy="62569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4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1" y="265089"/>
            <a:ext cx="9905998" cy="1335110"/>
          </a:xfrm>
        </p:spPr>
        <p:txBody>
          <a:bodyPr/>
          <a:lstStyle/>
          <a:p>
            <a:pPr algn="ctr"/>
            <a:r>
              <a:rPr lang="es-MX" b="1" dirty="0" smtClean="0"/>
              <a:t>CHECK IN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578" y="1496379"/>
            <a:ext cx="7836216" cy="53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16169"/>
          </a:xfrm>
        </p:spPr>
        <p:txBody>
          <a:bodyPr/>
          <a:lstStyle/>
          <a:p>
            <a:pPr algn="ctr"/>
            <a:r>
              <a:rPr lang="es-MX" b="1" dirty="0" smtClean="0"/>
              <a:t>TIP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962" y="1881186"/>
            <a:ext cx="72009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/>
              <a:t>Stay</a:t>
            </a:r>
            <a:r>
              <a:rPr lang="es-MX" b="1" dirty="0" smtClean="0"/>
              <a:t> at a hotel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687" y="2025337"/>
            <a:ext cx="6848625" cy="45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Pack </a:t>
            </a:r>
            <a:r>
              <a:rPr lang="es-MX" b="1" dirty="0" err="1" smtClean="0"/>
              <a:t>our</a:t>
            </a:r>
            <a:r>
              <a:rPr lang="es-MX" b="1" dirty="0" smtClean="0"/>
              <a:t> bags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85" y="1950512"/>
            <a:ext cx="6678612" cy="490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3661" y="609600"/>
            <a:ext cx="7183749" cy="721552"/>
          </a:xfrm>
        </p:spPr>
        <p:txBody>
          <a:bodyPr/>
          <a:lstStyle/>
          <a:p>
            <a:r>
              <a:rPr lang="es-MX" b="1" dirty="0" err="1" smtClean="0"/>
              <a:t>Unpack</a:t>
            </a:r>
            <a:r>
              <a:rPr lang="es-MX" b="1" dirty="0" smtClean="0"/>
              <a:t> </a:t>
            </a:r>
            <a:r>
              <a:rPr lang="es-MX" b="1" dirty="0" err="1" smtClean="0"/>
              <a:t>our</a:t>
            </a:r>
            <a:r>
              <a:rPr lang="es-MX" b="1" dirty="0" smtClean="0"/>
              <a:t> bags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809" y="1453501"/>
            <a:ext cx="6942539" cy="540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6241" y="609600"/>
            <a:ext cx="6501169" cy="1000259"/>
          </a:xfrm>
        </p:spPr>
        <p:txBody>
          <a:bodyPr/>
          <a:lstStyle/>
          <a:p>
            <a:r>
              <a:rPr lang="es-MX" b="1" dirty="0" err="1" smtClean="0"/>
              <a:t>Rent</a:t>
            </a:r>
            <a:r>
              <a:rPr lang="es-MX" b="1" dirty="0" smtClean="0"/>
              <a:t> a car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166" y="1403798"/>
            <a:ext cx="9599080" cy="51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9572" y="492347"/>
            <a:ext cx="6320864" cy="1217324"/>
          </a:xfrm>
        </p:spPr>
        <p:txBody>
          <a:bodyPr/>
          <a:lstStyle/>
          <a:p>
            <a:r>
              <a:rPr lang="es-MX" b="1" dirty="0" err="1" smtClean="0"/>
              <a:t>Call</a:t>
            </a:r>
            <a:r>
              <a:rPr lang="es-MX" b="1" dirty="0" smtClean="0"/>
              <a:t> </a:t>
            </a:r>
            <a:r>
              <a:rPr lang="es-MX" b="1" dirty="0" err="1" smtClean="0"/>
              <a:t>reception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85" y="1551906"/>
            <a:ext cx="8038337" cy="53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50</TotalTime>
  <Words>28</Words>
  <Application>Microsoft Office PowerPoint</Application>
  <PresentationFormat>Panorámica</PresentationFormat>
  <Paragraphs>13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Malla</vt:lpstr>
      <vt:lpstr>VOCABULARY UNIT 9</vt:lpstr>
      <vt:lpstr>Presentación de PowerPoint</vt:lpstr>
      <vt:lpstr>CHECK IN</vt:lpstr>
      <vt:lpstr>TIP</vt:lpstr>
      <vt:lpstr>Stay at a hotel</vt:lpstr>
      <vt:lpstr>Pack our bags</vt:lpstr>
      <vt:lpstr>Unpack our bags</vt:lpstr>
      <vt:lpstr>Rent a car</vt:lpstr>
      <vt:lpstr>Call reception</vt:lpstr>
      <vt:lpstr>Go overseas</vt:lpstr>
      <vt:lpstr>Book a hotel</vt:lpstr>
      <vt:lpstr>Room service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9</dc:title>
  <dc:creator>Karol Hernandez</dc:creator>
  <cp:lastModifiedBy>Karol Hernandez</cp:lastModifiedBy>
  <cp:revision>8</cp:revision>
  <dcterms:created xsi:type="dcterms:W3CDTF">2022-05-28T04:10:11Z</dcterms:created>
  <dcterms:modified xsi:type="dcterms:W3CDTF">2022-05-28T13:49:55Z</dcterms:modified>
</cp:coreProperties>
</file>