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D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VOCABULARY.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42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yeahimadeit.com/wp-content/uploads/2012/06/c0017528-pouring_liquid_nitrogen-spl-e134050786385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593" y="1906904"/>
            <a:ext cx="4448175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673" y="-135220"/>
            <a:ext cx="9720072" cy="1499616"/>
          </a:xfrm>
        </p:spPr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img.medscape.com/thumbnail_library/dt_160420_atmosphere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56" y="1143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6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www.dlsweb.rmit.edu.au/toolbox/hort/tools/glossary/ste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228" y="221215"/>
            <a:ext cx="6037408" cy="608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07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scienceforkidsclub.com/images/plant-pa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139" y="0"/>
            <a:ext cx="6785552" cy="678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2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266562"/>
            <a:ext cx="9720072" cy="1499616"/>
          </a:xfrm>
        </p:spPr>
        <p:txBody>
          <a:bodyPr/>
          <a:lstStyle/>
          <a:p>
            <a:r>
              <a:rPr lang="en-US" dirty="0" smtClean="0"/>
              <a:t>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pestworldforkids.org/media/6378/Pavement-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72" y="1624142"/>
            <a:ext cx="7613284" cy="50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8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www.aaipest.com/wp-content/uploads/2015/05/fly_up_cl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54" y="1431637"/>
            <a:ext cx="8139545" cy="542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9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40028"/>
            <a:ext cx="9720072" cy="1499616"/>
          </a:xfrm>
        </p:spPr>
        <p:txBody>
          <a:bodyPr/>
          <a:lstStyle/>
          <a:p>
            <a:r>
              <a:rPr lang="en-US" dirty="0" smtClean="0"/>
              <a:t>butterfly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i.ytimg.com/vi/_cpnkuIZ7wQ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79" y="1912822"/>
            <a:ext cx="7159048" cy="476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20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24194"/>
            <a:ext cx="9720072" cy="1499616"/>
          </a:xfrm>
        </p:spPr>
        <p:txBody>
          <a:bodyPr/>
          <a:lstStyle/>
          <a:p>
            <a:r>
              <a:rPr lang="en-US" dirty="0" smtClean="0"/>
              <a:t>beetle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scjdmcdn.azureedge.net/~/media/raid/bugs/bug-detail-carousel-images/ground-beetle-top.jpg?la=en-CA&amp;hash=D7DC15058B05AE37E6090898EF3AEE1D31F65F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84" y="1523810"/>
            <a:ext cx="7374146" cy="522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76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image.freepik.com/free-vector/coloured-insects-collection_1053-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21" y="479713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6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435888"/>
            <a:ext cx="9720072" cy="869512"/>
          </a:xfrm>
        </p:spPr>
        <p:txBody>
          <a:bodyPr/>
          <a:lstStyle/>
          <a:p>
            <a:r>
              <a:rPr lang="en-US" dirty="0" smtClean="0"/>
              <a:t>predator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i.ytimg.com/vi/ffcyVpqn9ng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65" y="1454728"/>
            <a:ext cx="7251619" cy="543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4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094508"/>
            <a:ext cx="9720072" cy="990323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porcupine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 descr="http://4.bp.blogspot.com/-WeQjiblTVMw/TucqQBsmDMI/AAAAAAAAAIg/452zAyPcZZc/s1600/lagrimas%2Bde%2Bcocodri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738" y="2285999"/>
            <a:ext cx="6162097" cy="45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36182" y="2285999"/>
            <a:ext cx="3048000" cy="692728"/>
          </a:xfrm>
          <a:prstGeom prst="rect">
            <a:avLst/>
          </a:prstGeom>
          <a:solidFill>
            <a:srgbClr val="87D3F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7030A0"/>
                </a:solidFill>
              </a:rPr>
              <a:t>spikes</a:t>
            </a:r>
            <a:endParaRPr lang="en-US" sz="3000" dirty="0">
              <a:solidFill>
                <a:srgbClr val="7030A0"/>
              </a:solidFill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5860473" y="2632363"/>
            <a:ext cx="3075709" cy="4710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2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images.assettype.com/quantov/2016-07/75ab50f1-a53a-4d20-ade0-b0d7379098ea/oxygen-delive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02" y="363682"/>
            <a:ext cx="912495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8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</TotalTime>
  <Words>15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Tw Cen MT</vt:lpstr>
      <vt:lpstr>Tw Cen MT Condensed</vt:lpstr>
      <vt:lpstr>Wingdings 3</vt:lpstr>
      <vt:lpstr>Integral</vt:lpstr>
      <vt:lpstr>VOCABULARY.</vt:lpstr>
      <vt:lpstr>ant</vt:lpstr>
      <vt:lpstr>fly</vt:lpstr>
      <vt:lpstr>butterfly</vt:lpstr>
      <vt:lpstr>beetle</vt:lpstr>
      <vt:lpstr>insects</vt:lpstr>
      <vt:lpstr>predator</vt:lpstr>
      <vt:lpstr>porcupine   </vt:lpstr>
      <vt:lpstr>PowerPoint Presentation</vt:lpstr>
      <vt:lpstr>NITROGEN</vt:lpstr>
      <vt:lpstr>ATMOSPHERE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ENGLISH ACADEMY</dc:creator>
  <cp:lastModifiedBy>ENGLISH ACADEMY</cp:lastModifiedBy>
  <cp:revision>5</cp:revision>
  <dcterms:created xsi:type="dcterms:W3CDTF">2017-04-29T17:00:46Z</dcterms:created>
  <dcterms:modified xsi:type="dcterms:W3CDTF">2017-05-31T22:46:32Z</dcterms:modified>
</cp:coreProperties>
</file>