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601406-6648-43D6-A7EC-50447F391606}" type="datetimeFigureOut">
              <a:rPr lang="es-HN" smtClean="0"/>
              <a:t>21/1/2019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04CE9-401E-4448-81DD-A14F216283E7}" type="slidenum">
              <a:rPr lang="es-HN" smtClean="0"/>
              <a:t>‹#›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s-HN" dirty="0" smtClean="0"/>
              <a:t>VOCABULARY</a:t>
            </a:r>
            <a:br>
              <a:rPr lang="es-HN" dirty="0" smtClean="0"/>
            </a:br>
            <a:r>
              <a:rPr lang="es-HN" dirty="0" smtClean="0"/>
              <a:t>UNIT 2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764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715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err="1" smtClean="0"/>
              <a:t>gloves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07929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5892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smtClean="0"/>
              <a:t>A </a:t>
            </a:r>
            <a:r>
              <a:rPr lang="es-HN" dirty="0" err="1" smtClean="0"/>
              <a:t>flashlight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9218" name="Picture 2" descr="Resultado de imagen para a flash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500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68821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smtClean="0"/>
              <a:t>A </a:t>
            </a:r>
            <a:r>
              <a:rPr lang="es-HN" dirty="0" err="1" smtClean="0"/>
              <a:t>hat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74"/>
            <a:ext cx="4536504" cy="55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949280"/>
            <a:ext cx="6512511" cy="90872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smtClean="0"/>
              <a:t>A </a:t>
            </a:r>
            <a:r>
              <a:rPr lang="es-HN" dirty="0" err="1" smtClean="0"/>
              <a:t>knife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1266" name="Picture 2" descr="Resultado de imagen para a kn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3479"/>
            <a:ext cx="597666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599" y="5715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err="1" smtClean="0"/>
              <a:t>keys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2290" name="Picture 2" descr="Resultado de imagen para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5" y="87019"/>
            <a:ext cx="8765791" cy="55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715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smtClean="0"/>
              <a:t>A </a:t>
            </a:r>
            <a:r>
              <a:rPr lang="es-HN" dirty="0" err="1" smtClean="0"/>
              <a:t>ball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AutoShape 2" descr="Resultado de imagen para a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pic>
        <p:nvPicPr>
          <p:cNvPr id="1434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338"/>
            <a:ext cx="5208551" cy="523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733256"/>
            <a:ext cx="6512511" cy="936104"/>
          </a:xfrm>
        </p:spPr>
        <p:txBody>
          <a:bodyPr/>
          <a:lstStyle/>
          <a:p>
            <a:pPr algn="ctr"/>
            <a:r>
              <a:rPr lang="es-HN" dirty="0" smtClean="0"/>
              <a:t>A </a:t>
            </a:r>
            <a:r>
              <a:rPr lang="es-HN" dirty="0" err="1" smtClean="0"/>
              <a:t>map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871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err="1" smtClean="0"/>
              <a:t>First</a:t>
            </a:r>
            <a:r>
              <a:rPr lang="es-HN" dirty="0" err="1"/>
              <a:t>-</a:t>
            </a:r>
            <a:r>
              <a:rPr lang="es-HN" dirty="0" err="1" smtClean="0"/>
              <a:t>aid</a:t>
            </a:r>
            <a:r>
              <a:rPr lang="es-HN" dirty="0" smtClean="0"/>
              <a:t> kit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Resultado de imagen para a first aid 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036496" cy="40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21" y="5445224"/>
            <a:ext cx="6512511" cy="1143000"/>
          </a:xfrm>
        </p:spPr>
        <p:txBody>
          <a:bodyPr/>
          <a:lstStyle/>
          <a:p>
            <a:pPr algn="ctr"/>
            <a:r>
              <a:rPr lang="es-HN" dirty="0" smtClean="0"/>
              <a:t>A </a:t>
            </a:r>
            <a:r>
              <a:rPr lang="es-HN" dirty="0" err="1" smtClean="0"/>
              <a:t>compass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Resultado de imagen para a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991"/>
            <a:ext cx="783447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6729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smtClean="0"/>
              <a:t>A camera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AutoShape 2" descr="Resultado de imagen para a cam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5" name="AutoShape 4" descr="Resultado de imagen para a came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37"/>
            <a:ext cx="6264696" cy="547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err="1" smtClean="0"/>
              <a:t>boots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5124" name="Picture 4" descr="Resultado de imagen para b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5172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err="1" smtClean="0"/>
              <a:t>pens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8" name="Picture 4" descr="Resultado de imagen para p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075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732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HN" dirty="0" err="1" smtClean="0"/>
              <a:t>pencils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3314" name="Picture 2" descr="Resultado de imagen para 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58"/>
            <a:ext cx="84489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4372168"/>
            <a:ext cx="4021832" cy="1143000"/>
          </a:xfrm>
        </p:spPr>
        <p:txBody>
          <a:bodyPr/>
          <a:lstStyle/>
          <a:p>
            <a:pPr marL="0" indent="0">
              <a:buNone/>
            </a:pPr>
            <a:r>
              <a:rPr lang="es-HN" dirty="0" smtClean="0"/>
              <a:t>A </a:t>
            </a:r>
            <a:r>
              <a:rPr lang="es-HN" dirty="0" err="1" smtClean="0"/>
              <a:t>cellphone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4" name="Picture 6" descr="Resultado de imagen para a cellphon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972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24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Slipstream</vt:lpstr>
      <vt:lpstr>VOCABULARY UNIT 2</vt:lpstr>
      <vt:lpstr>A map</vt:lpstr>
      <vt:lpstr>First-aid kit</vt:lpstr>
      <vt:lpstr>A compass</vt:lpstr>
      <vt:lpstr>A camera</vt:lpstr>
      <vt:lpstr>boots</vt:lpstr>
      <vt:lpstr>pens</vt:lpstr>
      <vt:lpstr>pencils</vt:lpstr>
      <vt:lpstr>A cellphone</vt:lpstr>
      <vt:lpstr>gloves</vt:lpstr>
      <vt:lpstr>A flashlight</vt:lpstr>
      <vt:lpstr>A hat</vt:lpstr>
      <vt:lpstr>A knife</vt:lpstr>
      <vt:lpstr>keys</vt:lpstr>
      <vt:lpstr>A ball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2</dc:title>
  <dc:creator>USER</dc:creator>
  <cp:lastModifiedBy>English Academy</cp:lastModifiedBy>
  <cp:revision>7</cp:revision>
  <dcterms:created xsi:type="dcterms:W3CDTF">2018-06-18T18:06:07Z</dcterms:created>
  <dcterms:modified xsi:type="dcterms:W3CDTF">2019-01-22T00:31:00Z</dcterms:modified>
</cp:coreProperties>
</file>