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122561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24263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881597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819015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708863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980331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s-H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772795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6583742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916439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335348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19917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14296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49362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633331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958800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65271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729859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F5A7C9D6-B2EC-4C89-B523-F6CAC6893ADD}" type="datetimeFigureOut">
              <a:rPr lang="es-HN" smtClean="0"/>
              <a:t>20/04/2015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s-HN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ED77217-5950-4E5B-85BC-357B90FFC584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693189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smtClean="0"/>
              <a:t>VERB TO BE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Mr. Alexis Baca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60030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VERB TO BE</a:t>
            </a:r>
            <a:endParaRPr lang="es-HN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7586742"/>
              </p:ext>
            </p:extLst>
          </p:nvPr>
        </p:nvGraphicFramePr>
        <p:xfrm>
          <a:off x="1155700" y="2603500"/>
          <a:ext cx="8824914" cy="371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2457"/>
                <a:gridCol w="44124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800" b="1" dirty="0" err="1" smtClean="0"/>
                        <a:t>Subject</a:t>
                      </a:r>
                      <a:r>
                        <a:rPr lang="es-HN" sz="2800" b="1" baseline="0" dirty="0" smtClean="0"/>
                        <a:t> </a:t>
                      </a:r>
                      <a:r>
                        <a:rPr lang="es-HN" sz="2800" b="1" baseline="0" dirty="0" err="1" smtClean="0"/>
                        <a:t>Pronouns</a:t>
                      </a:r>
                      <a:endParaRPr lang="es-H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b="1" dirty="0" smtClean="0"/>
                        <a:t>VERB</a:t>
                      </a:r>
                      <a:r>
                        <a:rPr lang="es-HN" sz="2800" b="1" baseline="0" dirty="0" smtClean="0"/>
                        <a:t> BE (am, </a:t>
                      </a:r>
                      <a:r>
                        <a:rPr lang="es-HN" sz="2800" b="1" baseline="0" dirty="0" err="1" smtClean="0"/>
                        <a:t>is</a:t>
                      </a:r>
                      <a:r>
                        <a:rPr lang="es-HN" sz="2800" b="1" baseline="0" dirty="0" smtClean="0"/>
                        <a:t>, are)</a:t>
                      </a:r>
                      <a:endParaRPr lang="es-HN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I</a:t>
                      </a:r>
                      <a:endParaRPr lang="es-HN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AM</a:t>
                      </a:r>
                      <a:endParaRPr lang="es-HN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YOU</a:t>
                      </a:r>
                      <a:endParaRPr lang="es-HN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ARE</a:t>
                      </a:r>
                      <a:endParaRPr lang="es-HN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IS</a:t>
                      </a:r>
                      <a:endParaRPr lang="es-HN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SHE</a:t>
                      </a:r>
                      <a:endParaRPr lang="es-HN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IS</a:t>
                      </a:r>
                      <a:endParaRPr lang="es-HN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IT</a:t>
                      </a:r>
                      <a:endParaRPr lang="es-HN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IS</a:t>
                      </a:r>
                      <a:endParaRPr lang="es-HN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WE</a:t>
                      </a:r>
                      <a:endParaRPr lang="es-HN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ARE</a:t>
                      </a:r>
                      <a:endParaRPr lang="es-HN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THEY</a:t>
                      </a:r>
                      <a:endParaRPr lang="es-HN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ARE</a:t>
                      </a:r>
                      <a:endParaRPr lang="es-HN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8198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VERB TO BE</a:t>
            </a:r>
            <a:endParaRPr lang="es-HN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4627772"/>
              </p:ext>
            </p:extLst>
          </p:nvPr>
        </p:nvGraphicFramePr>
        <p:xfrm>
          <a:off x="1154954" y="2603501"/>
          <a:ext cx="882566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2830"/>
                <a:gridCol w="4412830"/>
              </a:tblGrid>
              <a:tr h="445215">
                <a:tc>
                  <a:txBody>
                    <a:bodyPr/>
                    <a:lstStyle/>
                    <a:p>
                      <a:pPr algn="ctr"/>
                      <a:r>
                        <a:rPr lang="es-HN" sz="2800" b="1" dirty="0" smtClean="0"/>
                        <a:t>SINGULAR</a:t>
                      </a:r>
                      <a:endParaRPr lang="es-H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b="1" dirty="0" smtClean="0"/>
                        <a:t>PLURAL</a:t>
                      </a:r>
                      <a:endParaRPr lang="es-HN" sz="2800" b="1" dirty="0"/>
                    </a:p>
                  </a:txBody>
                  <a:tcPr/>
                </a:tc>
              </a:tr>
              <a:tr h="445215">
                <a:tc>
                  <a:txBody>
                    <a:bodyPr/>
                    <a:lstStyle/>
                    <a:p>
                      <a:pPr algn="ctr"/>
                      <a:r>
                        <a:rPr lang="es-HN" sz="2800" b="1" dirty="0" smtClean="0"/>
                        <a:t>I </a:t>
                      </a:r>
                      <a:r>
                        <a:rPr lang="es-HN" sz="2800" b="1" i="1" dirty="0" smtClean="0"/>
                        <a:t>AM</a:t>
                      </a:r>
                      <a:endParaRPr lang="es-HN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b="1" dirty="0" smtClean="0"/>
                        <a:t>WE </a:t>
                      </a:r>
                      <a:r>
                        <a:rPr lang="es-HN" sz="2800" b="1" i="1" dirty="0" smtClean="0"/>
                        <a:t>ARE</a:t>
                      </a:r>
                      <a:endParaRPr lang="es-HN" sz="2800" b="1" i="1" dirty="0"/>
                    </a:p>
                  </a:txBody>
                  <a:tcPr/>
                </a:tc>
              </a:tr>
              <a:tr h="445215">
                <a:tc>
                  <a:txBody>
                    <a:bodyPr/>
                    <a:lstStyle/>
                    <a:p>
                      <a:pPr algn="ctr"/>
                      <a:r>
                        <a:rPr lang="es-HN" sz="2800" b="1" dirty="0" smtClean="0"/>
                        <a:t>YOU </a:t>
                      </a:r>
                      <a:r>
                        <a:rPr lang="es-HN" sz="2800" b="1" i="1" dirty="0" smtClean="0"/>
                        <a:t>ARE</a:t>
                      </a:r>
                      <a:endParaRPr lang="es-HN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b="1" dirty="0" smtClean="0"/>
                        <a:t>YOU </a:t>
                      </a:r>
                      <a:r>
                        <a:rPr lang="es-HN" sz="2800" b="1" i="1" dirty="0" smtClean="0"/>
                        <a:t>ARE</a:t>
                      </a:r>
                      <a:r>
                        <a:rPr lang="es-HN" sz="2800" b="1" dirty="0" smtClean="0"/>
                        <a:t> </a:t>
                      </a:r>
                      <a:endParaRPr lang="es-HN" sz="2800" b="1" dirty="0"/>
                    </a:p>
                  </a:txBody>
                  <a:tcPr/>
                </a:tc>
              </a:tr>
              <a:tr h="445215">
                <a:tc>
                  <a:txBody>
                    <a:bodyPr/>
                    <a:lstStyle/>
                    <a:p>
                      <a:pPr algn="ctr"/>
                      <a:r>
                        <a:rPr lang="es-HN" sz="2800" b="1" dirty="0" smtClean="0"/>
                        <a:t>HE,</a:t>
                      </a:r>
                      <a:r>
                        <a:rPr lang="es-HN" sz="2800" b="1" baseline="0" dirty="0" smtClean="0"/>
                        <a:t> SHE, </a:t>
                      </a:r>
                      <a:r>
                        <a:rPr lang="es-HN" sz="2800" b="1" i="1" baseline="0" dirty="0" smtClean="0"/>
                        <a:t>IT IS</a:t>
                      </a:r>
                      <a:endParaRPr lang="es-HN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b="1" dirty="0" smtClean="0"/>
                        <a:t>THEY </a:t>
                      </a:r>
                      <a:r>
                        <a:rPr lang="es-HN" sz="2800" b="1" i="1" dirty="0" smtClean="0"/>
                        <a:t>ARE</a:t>
                      </a:r>
                      <a:endParaRPr lang="es-HN" sz="2800" b="1" i="1" dirty="0"/>
                    </a:p>
                  </a:txBody>
                  <a:tcPr/>
                </a:tc>
              </a:tr>
              <a:tr h="445215">
                <a:tc>
                  <a:txBody>
                    <a:bodyPr/>
                    <a:lstStyle/>
                    <a:p>
                      <a:pPr algn="ctr"/>
                      <a:endParaRPr lang="es-H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sz="2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7860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VERB TO BE (</a:t>
            </a:r>
            <a:r>
              <a:rPr lang="es-HN" dirty="0" err="1" smtClean="0"/>
              <a:t>contractions</a:t>
            </a:r>
            <a:r>
              <a:rPr lang="es-HN" dirty="0" smtClean="0"/>
              <a:t>)</a:t>
            </a:r>
            <a:endParaRPr lang="es-HN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023683"/>
              </p:ext>
            </p:extLst>
          </p:nvPr>
        </p:nvGraphicFramePr>
        <p:xfrm>
          <a:off x="1155700" y="2603500"/>
          <a:ext cx="8824914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2457"/>
                <a:gridCol w="44124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SUBJECT</a:t>
                      </a:r>
                      <a:r>
                        <a:rPr lang="es-HN" sz="2400" b="1" baseline="0" dirty="0" smtClean="0"/>
                        <a:t> PRONOUN + VERB BE</a:t>
                      </a:r>
                      <a:endParaRPr lang="es-HN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CONTRACTION</a:t>
                      </a:r>
                      <a:endParaRPr lang="es-HN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I</a:t>
                      </a:r>
                      <a:r>
                        <a:rPr lang="es-HN" sz="2400" b="1" baseline="0" dirty="0" smtClean="0"/>
                        <a:t> AM</a:t>
                      </a:r>
                      <a:endParaRPr lang="es-HN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I’M</a:t>
                      </a:r>
                      <a:endParaRPr lang="es-HN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YOU ARE</a:t>
                      </a:r>
                      <a:endParaRPr lang="es-HN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YOU’RE</a:t>
                      </a:r>
                      <a:endParaRPr lang="es-HN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HE IS</a:t>
                      </a:r>
                      <a:endParaRPr lang="es-HN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HE’S</a:t>
                      </a:r>
                      <a:endParaRPr lang="es-HN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SHE IS</a:t>
                      </a:r>
                      <a:endParaRPr lang="es-HN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SHE’S</a:t>
                      </a:r>
                      <a:endParaRPr lang="es-HN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IT IS</a:t>
                      </a:r>
                      <a:endParaRPr lang="es-HN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IT’S</a:t>
                      </a:r>
                      <a:endParaRPr lang="es-HN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WE ARE</a:t>
                      </a:r>
                      <a:endParaRPr lang="es-HN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WE’RE</a:t>
                      </a:r>
                      <a:endParaRPr lang="es-HN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THEY ARE</a:t>
                      </a:r>
                      <a:endParaRPr lang="es-HN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400" b="1" dirty="0" smtClean="0"/>
                        <a:t>THEY’RE</a:t>
                      </a:r>
                      <a:endParaRPr lang="es-HN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992220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VERB TO BE (Positive </a:t>
            </a:r>
            <a:r>
              <a:rPr lang="es-HN" dirty="0" err="1" smtClean="0"/>
              <a:t>Sentences</a:t>
            </a:r>
            <a:r>
              <a:rPr lang="es-HN" dirty="0" smtClean="0"/>
              <a:t>)</a:t>
            </a:r>
            <a:endParaRPr lang="es-HN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4276110"/>
              </p:ext>
            </p:extLst>
          </p:nvPr>
        </p:nvGraphicFramePr>
        <p:xfrm>
          <a:off x="1155700" y="2603500"/>
          <a:ext cx="882491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1638"/>
                <a:gridCol w="2941638"/>
                <a:gridCol w="2941638"/>
              </a:tblGrid>
              <a:tr h="37084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Subject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Pronoun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Verb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To</a:t>
                      </a:r>
                      <a:r>
                        <a:rPr lang="es-HN" dirty="0" smtClean="0"/>
                        <a:t> Be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Nationality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smtClean="0"/>
                        <a:t>I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am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Honduran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You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Mexican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She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American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smtClean="0"/>
                        <a:t>He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Spanish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It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French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We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Germans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They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Italians</a:t>
                      </a:r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2713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VERB TO BE (</a:t>
            </a:r>
            <a:r>
              <a:rPr lang="es-HN" dirty="0" err="1" smtClean="0"/>
              <a:t>Negative</a:t>
            </a:r>
            <a:r>
              <a:rPr lang="es-HN" dirty="0" smtClean="0"/>
              <a:t> </a:t>
            </a:r>
            <a:r>
              <a:rPr lang="es-HN" dirty="0" err="1"/>
              <a:t>S</a:t>
            </a:r>
            <a:r>
              <a:rPr lang="es-HN" dirty="0" err="1" smtClean="0"/>
              <a:t>entences</a:t>
            </a:r>
            <a:r>
              <a:rPr lang="es-HN" dirty="0" smtClean="0"/>
              <a:t>)</a:t>
            </a:r>
            <a:endParaRPr lang="es-HN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8220926"/>
              </p:ext>
            </p:extLst>
          </p:nvPr>
        </p:nvGraphicFramePr>
        <p:xfrm>
          <a:off x="1197735" y="2603500"/>
          <a:ext cx="8782877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4193"/>
                <a:gridCol w="2206228"/>
                <a:gridCol w="2206228"/>
                <a:gridCol w="2206228"/>
              </a:tblGrid>
              <a:tr h="37084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Subject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Pronoun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Verb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To</a:t>
                      </a:r>
                      <a:r>
                        <a:rPr lang="es-HN" dirty="0" smtClean="0"/>
                        <a:t> be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Not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Nationality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smtClean="0"/>
                        <a:t>I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am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not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Honduran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You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not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Mexican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She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not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American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smtClean="0"/>
                        <a:t>He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not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Spanish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It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not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French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We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not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Germans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They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not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Italians</a:t>
                      </a:r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69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VERB TO BE (Yes/no </a:t>
            </a:r>
            <a:r>
              <a:rPr lang="es-HN" dirty="0" err="1" smtClean="0"/>
              <a:t>Questions</a:t>
            </a:r>
            <a:r>
              <a:rPr lang="es-HN" dirty="0" smtClean="0"/>
              <a:t>)</a:t>
            </a:r>
            <a:endParaRPr lang="es-HN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9632529"/>
              </p:ext>
            </p:extLst>
          </p:nvPr>
        </p:nvGraphicFramePr>
        <p:xfrm>
          <a:off x="1155700" y="2603500"/>
          <a:ext cx="882491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6228"/>
                <a:gridCol w="2206228"/>
                <a:gridCol w="2206228"/>
                <a:gridCol w="22062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Verb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To</a:t>
                      </a:r>
                      <a:r>
                        <a:rPr lang="es-HN" dirty="0" smtClean="0"/>
                        <a:t> Be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Subject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Pronouns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Nationality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smtClean="0"/>
                        <a:t>Am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I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Honduran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You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Mexican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She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American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He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Spanish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It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French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We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Germans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They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Italians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3443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POSSESSIVE ADJECTIVES</a:t>
            </a:r>
            <a:endParaRPr lang="es-HN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6073" y="1790163"/>
            <a:ext cx="8010294" cy="4752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02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40</TotalTime>
  <Words>209</Words>
  <Application>Microsoft Office PowerPoint</Application>
  <PresentationFormat>Panorámica</PresentationFormat>
  <Paragraphs>137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Sala de reuniones Ion</vt:lpstr>
      <vt:lpstr>VERB TO BE</vt:lpstr>
      <vt:lpstr>VERB TO BE</vt:lpstr>
      <vt:lpstr>VERB TO BE</vt:lpstr>
      <vt:lpstr>VERB TO BE (contractions)</vt:lpstr>
      <vt:lpstr>VERB TO BE (Positive Sentences)</vt:lpstr>
      <vt:lpstr>VERB TO BE (Negative Sentences)</vt:lpstr>
      <vt:lpstr>VERB TO BE (Yes/no Questions)</vt:lpstr>
      <vt:lpstr>POSSESSIVE ADJECTIVES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 TO BE</dc:title>
  <dc:creator>Alexis</dc:creator>
  <cp:lastModifiedBy>Alexis</cp:lastModifiedBy>
  <cp:revision>5</cp:revision>
  <dcterms:created xsi:type="dcterms:W3CDTF">2015-04-20T21:05:18Z</dcterms:created>
  <dcterms:modified xsi:type="dcterms:W3CDTF">2015-04-20T21:45:52Z</dcterms:modified>
</cp:coreProperties>
</file>