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7862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69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959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39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7156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0264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971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21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299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57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035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09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2427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182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9941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1EF0-7CC0-47DC-AC8D-7EF31CEC728E}" type="datetimeFigureOut">
              <a:rPr lang="es-HN" smtClean="0"/>
              <a:t>11/11/2023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157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VACATIONS.</a:t>
            </a:r>
            <a:endParaRPr lang="es-HN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85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EXAMPLES  (-ED)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2500" b="1" dirty="0"/>
              <a:t>I </a:t>
            </a:r>
            <a:r>
              <a:rPr lang="es-MX" sz="2500" b="1" dirty="0" err="1"/>
              <a:t>feel</a:t>
            </a:r>
            <a:r>
              <a:rPr lang="es-MX" sz="2500" b="1" dirty="0"/>
              <a:t> so </a:t>
            </a:r>
            <a:r>
              <a:rPr lang="es-MX" sz="2500" b="1" dirty="0" err="1">
                <a:solidFill>
                  <a:srgbClr val="FF0000"/>
                </a:solidFill>
              </a:rPr>
              <a:t>frustrated</a:t>
            </a:r>
            <a:r>
              <a:rPr lang="es-MX" sz="2500" b="1" dirty="0">
                <a:solidFill>
                  <a:srgbClr val="FF0000"/>
                </a:solidFill>
              </a:rPr>
              <a:t> </a:t>
            </a:r>
            <a:r>
              <a:rPr lang="es-MX" sz="2500" b="1" dirty="0" err="1"/>
              <a:t>because</a:t>
            </a:r>
            <a:r>
              <a:rPr lang="es-MX" sz="2500" b="1" dirty="0"/>
              <a:t> I </a:t>
            </a:r>
            <a:r>
              <a:rPr lang="es-MX" sz="2500" b="1" dirty="0" err="1"/>
              <a:t>didn’t</a:t>
            </a:r>
            <a:r>
              <a:rPr lang="es-MX" sz="2500" b="1" dirty="0"/>
              <a:t> </a:t>
            </a:r>
            <a:r>
              <a:rPr lang="es-MX" sz="2500" b="1" dirty="0" err="1"/>
              <a:t>pass</a:t>
            </a:r>
            <a:r>
              <a:rPr lang="es-MX" sz="2500" b="1" dirty="0"/>
              <a:t> </a:t>
            </a:r>
            <a:r>
              <a:rPr lang="es-MX" sz="2500" b="1" dirty="0" err="1"/>
              <a:t>my</a:t>
            </a:r>
            <a:r>
              <a:rPr lang="es-MX" sz="2500" b="1" dirty="0"/>
              <a:t> </a:t>
            </a:r>
            <a:r>
              <a:rPr lang="es-MX" sz="2500" b="1" dirty="0" err="1"/>
              <a:t>class</a:t>
            </a:r>
            <a:r>
              <a:rPr lang="es-MX" sz="2500" b="1" dirty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children</a:t>
            </a:r>
            <a:r>
              <a:rPr lang="es-MX" sz="2500" b="1" dirty="0"/>
              <a:t> are </a:t>
            </a:r>
            <a:r>
              <a:rPr lang="es-MX" sz="2500" b="1" dirty="0" err="1">
                <a:solidFill>
                  <a:srgbClr val="FF0000"/>
                </a:solidFill>
              </a:rPr>
              <a:t>tired</a:t>
            </a:r>
            <a:r>
              <a:rPr lang="es-MX" sz="2500" b="1" dirty="0"/>
              <a:t>. </a:t>
            </a:r>
            <a:r>
              <a:rPr lang="es-MX" sz="2500" b="1" dirty="0" err="1"/>
              <a:t>They</a:t>
            </a:r>
            <a:r>
              <a:rPr lang="es-MX" sz="2500" b="1" dirty="0"/>
              <a:t> </a:t>
            </a:r>
            <a:r>
              <a:rPr lang="es-MX" sz="2500" b="1" dirty="0" err="1"/>
              <a:t>went</a:t>
            </a:r>
            <a:r>
              <a:rPr lang="es-MX" sz="2500" b="1" dirty="0"/>
              <a:t> </a:t>
            </a:r>
            <a:r>
              <a:rPr lang="es-MX" sz="2500" b="1" dirty="0" err="1"/>
              <a:t>to</a:t>
            </a:r>
            <a:r>
              <a:rPr lang="es-MX" sz="2500" b="1" dirty="0"/>
              <a:t> </a:t>
            </a:r>
            <a:r>
              <a:rPr lang="es-MX" sz="2500" b="1" dirty="0" err="1"/>
              <a:t>bed</a:t>
            </a:r>
            <a:r>
              <a:rPr lang="es-MX" sz="2500" b="1" dirty="0"/>
              <a:t> </a:t>
            </a:r>
            <a:r>
              <a:rPr lang="es-MX" sz="2500" b="1" dirty="0" err="1"/>
              <a:t>very</a:t>
            </a:r>
            <a:r>
              <a:rPr lang="es-MX" sz="2500" b="1" dirty="0"/>
              <a:t> late </a:t>
            </a:r>
            <a:r>
              <a:rPr lang="es-MX" sz="2500" b="1" dirty="0" err="1"/>
              <a:t>last</a:t>
            </a:r>
            <a:r>
              <a:rPr lang="es-MX" sz="2500" b="1" dirty="0"/>
              <a:t> </a:t>
            </a:r>
            <a:r>
              <a:rPr lang="es-MX" sz="2500" b="1" dirty="0" err="1"/>
              <a:t>night</a:t>
            </a:r>
            <a:r>
              <a:rPr lang="es-MX" sz="2500" b="1" dirty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err="1"/>
              <a:t>We</a:t>
            </a:r>
            <a:r>
              <a:rPr lang="es-MX" sz="2500" b="1" dirty="0"/>
              <a:t> are </a:t>
            </a:r>
            <a:r>
              <a:rPr lang="es-MX" sz="2500" b="1" dirty="0" err="1"/>
              <a:t>going</a:t>
            </a:r>
            <a:r>
              <a:rPr lang="es-MX" sz="2500" b="1" dirty="0"/>
              <a:t> </a:t>
            </a:r>
            <a:r>
              <a:rPr lang="es-MX" sz="2500" b="1" dirty="0" err="1"/>
              <a:t>to</a:t>
            </a:r>
            <a:r>
              <a:rPr lang="es-MX" sz="2500" b="1" dirty="0"/>
              <a:t> Orlando </a:t>
            </a:r>
            <a:r>
              <a:rPr lang="es-MX" sz="2500" b="1" dirty="0" err="1"/>
              <a:t>this</a:t>
            </a:r>
            <a:r>
              <a:rPr lang="es-MX" sz="2500" b="1" dirty="0"/>
              <a:t> </a:t>
            </a:r>
            <a:r>
              <a:rPr lang="es-MX" sz="2500" b="1" dirty="0" err="1"/>
              <a:t>Summer</a:t>
            </a:r>
            <a:r>
              <a:rPr lang="es-MX" sz="2500" b="1" dirty="0"/>
              <a:t>. </a:t>
            </a:r>
            <a:r>
              <a:rPr lang="es-MX" sz="2500" b="1" dirty="0" err="1"/>
              <a:t>We</a:t>
            </a:r>
            <a:r>
              <a:rPr lang="es-MX" sz="2500" b="1" dirty="0"/>
              <a:t> are so </a:t>
            </a:r>
            <a:r>
              <a:rPr lang="es-MX" sz="2500" b="1" dirty="0" err="1">
                <a:solidFill>
                  <a:srgbClr val="FF0000"/>
                </a:solidFill>
              </a:rPr>
              <a:t>excited</a:t>
            </a:r>
            <a:r>
              <a:rPr lang="es-MX" sz="2500" b="1" dirty="0">
                <a:solidFill>
                  <a:srgbClr val="FF0000"/>
                </a:solidFill>
              </a:rPr>
              <a:t> </a:t>
            </a:r>
            <a:r>
              <a:rPr lang="es-MX" sz="2500" b="1" dirty="0" err="1"/>
              <a:t>about</a:t>
            </a:r>
            <a:r>
              <a:rPr lang="es-MX" sz="2500" b="1" dirty="0"/>
              <a:t> </a:t>
            </a: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trip</a:t>
            </a:r>
            <a:r>
              <a:rPr lang="es-MX" sz="2500" b="1" dirty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/>
              <a:t>Isis </a:t>
            </a:r>
            <a:r>
              <a:rPr lang="es-MX" sz="2500" b="1" dirty="0" err="1"/>
              <a:t>saw</a:t>
            </a:r>
            <a:r>
              <a:rPr lang="es-MX" sz="2500" b="1" dirty="0"/>
              <a:t> </a:t>
            </a:r>
            <a:r>
              <a:rPr lang="es-MX" sz="2500" b="1" dirty="0" err="1"/>
              <a:t>her</a:t>
            </a:r>
            <a:r>
              <a:rPr lang="es-MX" sz="2500" b="1" dirty="0"/>
              <a:t> ex </a:t>
            </a:r>
            <a:r>
              <a:rPr lang="es-MX" sz="2500" b="1" dirty="0" err="1"/>
              <a:t>boyfriend</a:t>
            </a:r>
            <a:r>
              <a:rPr lang="es-MX" sz="2500" b="1" dirty="0"/>
              <a:t> </a:t>
            </a:r>
            <a:r>
              <a:rPr lang="es-MX" sz="2500" b="1" dirty="0" err="1"/>
              <a:t>last</a:t>
            </a:r>
            <a:r>
              <a:rPr lang="es-MX" sz="2500" b="1" dirty="0"/>
              <a:t> </a:t>
            </a:r>
            <a:r>
              <a:rPr lang="es-MX" sz="2500" b="1" dirty="0" err="1"/>
              <a:t>night</a:t>
            </a:r>
            <a:r>
              <a:rPr lang="es-MX" sz="2500" b="1" dirty="0"/>
              <a:t>. </a:t>
            </a:r>
            <a:r>
              <a:rPr lang="es-MX" sz="2500" b="1" dirty="0" err="1"/>
              <a:t>She</a:t>
            </a:r>
            <a:r>
              <a:rPr lang="es-MX" sz="2500" b="1" dirty="0"/>
              <a:t> </a:t>
            </a:r>
            <a:r>
              <a:rPr lang="es-MX" sz="2500" b="1" dirty="0" err="1"/>
              <a:t>was</a:t>
            </a:r>
            <a:r>
              <a:rPr lang="es-MX" sz="2500" b="1" dirty="0"/>
              <a:t> </a:t>
            </a:r>
            <a:r>
              <a:rPr lang="es-MX" sz="2500" b="1" dirty="0" err="1"/>
              <a:t>really</a:t>
            </a:r>
            <a:r>
              <a:rPr lang="es-MX" sz="2500" b="1" dirty="0"/>
              <a:t> </a:t>
            </a:r>
            <a:r>
              <a:rPr lang="es-MX" sz="2500" b="1" dirty="0" err="1">
                <a:solidFill>
                  <a:srgbClr val="FF0000"/>
                </a:solidFill>
              </a:rPr>
              <a:t>irritated</a:t>
            </a:r>
            <a:r>
              <a:rPr lang="es-MX" sz="2500" b="1" dirty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/>
              <a:t>Henry </a:t>
            </a:r>
            <a:r>
              <a:rPr lang="es-MX" sz="2500" b="1" dirty="0" err="1"/>
              <a:t>is</a:t>
            </a:r>
            <a:r>
              <a:rPr lang="es-MX" sz="2500" b="1" dirty="0"/>
              <a:t> </a:t>
            </a:r>
            <a:r>
              <a:rPr lang="es-MX" sz="2500" b="1" dirty="0" err="1">
                <a:solidFill>
                  <a:srgbClr val="FF0000"/>
                </a:solidFill>
              </a:rPr>
              <a:t>amazed</a:t>
            </a:r>
            <a:r>
              <a:rPr lang="es-MX" sz="2500" b="1" dirty="0"/>
              <a:t> </a:t>
            </a:r>
            <a:r>
              <a:rPr lang="es-MX" sz="2500" b="1" dirty="0" err="1"/>
              <a:t>with</a:t>
            </a:r>
            <a:r>
              <a:rPr lang="es-MX" sz="2500" b="1" dirty="0"/>
              <a:t> </a:t>
            </a:r>
            <a:r>
              <a:rPr lang="es-MX" sz="2500" b="1" dirty="0" err="1"/>
              <a:t>the</a:t>
            </a:r>
            <a:r>
              <a:rPr lang="es-MX" sz="2500" b="1" dirty="0"/>
              <a:t> new Project.</a:t>
            </a:r>
            <a:endParaRPr lang="es-HN" sz="2500" b="1" dirty="0"/>
          </a:p>
        </p:txBody>
      </p:sp>
    </p:spTree>
    <p:extLst>
      <p:ext uri="{BB962C8B-B14F-4D97-AF65-F5344CB8AC3E}">
        <p14:creationId xmlns:p14="http://schemas.microsoft.com/office/powerpoint/2010/main" val="88910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</a:rPr>
              <a:t>EXAMPLES  (-ING)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500" b="1" dirty="0"/>
              <a:t>1. I </a:t>
            </a:r>
            <a:r>
              <a:rPr lang="es-MX" sz="2500" b="1" dirty="0" err="1"/>
              <a:t>don’t</a:t>
            </a:r>
            <a:r>
              <a:rPr lang="es-MX" sz="2500" b="1" dirty="0"/>
              <a:t> </a:t>
            </a:r>
            <a:r>
              <a:rPr lang="es-MX" sz="2500" b="1" dirty="0" err="1"/>
              <a:t>like</a:t>
            </a:r>
            <a:r>
              <a:rPr lang="es-MX" sz="2500" b="1" dirty="0"/>
              <a:t> </a:t>
            </a:r>
            <a:r>
              <a:rPr lang="es-MX" sz="2500" b="1" dirty="0" err="1"/>
              <a:t>to</a:t>
            </a:r>
            <a:r>
              <a:rPr lang="es-MX" sz="2500" b="1" dirty="0"/>
              <a:t> listen </a:t>
            </a:r>
            <a:r>
              <a:rPr lang="es-MX" sz="2500" b="1" dirty="0" err="1"/>
              <a:t>to</a:t>
            </a:r>
            <a:r>
              <a:rPr lang="es-MX" sz="2500" b="1" dirty="0"/>
              <a:t> Shakira. </a:t>
            </a:r>
            <a:r>
              <a:rPr lang="es-MX" sz="2500" b="1" dirty="0" err="1"/>
              <a:t>Her</a:t>
            </a:r>
            <a:r>
              <a:rPr lang="es-MX" sz="2500" b="1" dirty="0"/>
              <a:t> </a:t>
            </a:r>
            <a:r>
              <a:rPr lang="es-MX" sz="2500" b="1" dirty="0" err="1"/>
              <a:t>music</a:t>
            </a:r>
            <a:r>
              <a:rPr lang="es-MX" sz="2500" b="1" dirty="0"/>
              <a:t> </a:t>
            </a:r>
            <a:r>
              <a:rPr lang="es-MX" sz="2500" b="1" dirty="0" err="1"/>
              <a:t>is</a:t>
            </a:r>
            <a:r>
              <a:rPr lang="es-MX" sz="2500" b="1" dirty="0"/>
              <a:t> </a:t>
            </a:r>
            <a:r>
              <a:rPr lang="es-MX" sz="2500" b="1" dirty="0" err="1">
                <a:solidFill>
                  <a:srgbClr val="FF0000"/>
                </a:solidFill>
              </a:rPr>
              <a:t>irritating</a:t>
            </a:r>
            <a:r>
              <a:rPr lang="es-MX" sz="2500" b="1" dirty="0"/>
              <a:t>.</a:t>
            </a:r>
          </a:p>
          <a:p>
            <a:r>
              <a:rPr lang="es-MX" sz="2500" b="1" dirty="0"/>
              <a:t>2. </a:t>
            </a:r>
            <a:r>
              <a:rPr lang="es-MX" sz="2500" b="1" dirty="0" err="1"/>
              <a:t>This</a:t>
            </a:r>
            <a:r>
              <a:rPr lang="es-MX" sz="2500" b="1" dirty="0"/>
              <a:t> </a:t>
            </a:r>
            <a:r>
              <a:rPr lang="es-MX" sz="2500" b="1" dirty="0" err="1"/>
              <a:t>weather</a:t>
            </a:r>
            <a:r>
              <a:rPr lang="es-MX" sz="2500" b="1" dirty="0"/>
              <a:t> </a:t>
            </a:r>
            <a:r>
              <a:rPr lang="es-MX" sz="2500" b="1" dirty="0" err="1"/>
              <a:t>is</a:t>
            </a:r>
            <a:r>
              <a:rPr lang="es-MX" sz="2500" b="1" dirty="0"/>
              <a:t> so </a:t>
            </a:r>
            <a:r>
              <a:rPr lang="es-MX" sz="2500" b="1" dirty="0" err="1">
                <a:solidFill>
                  <a:srgbClr val="FF0000"/>
                </a:solidFill>
              </a:rPr>
              <a:t>fascinating</a:t>
            </a:r>
            <a:r>
              <a:rPr lang="es-MX" sz="2500" b="1" dirty="0"/>
              <a:t>. </a:t>
            </a: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sun</a:t>
            </a:r>
            <a:r>
              <a:rPr lang="es-MX" sz="2500" b="1" dirty="0"/>
              <a:t> </a:t>
            </a:r>
            <a:r>
              <a:rPr lang="es-MX" sz="2500" b="1" dirty="0" err="1"/>
              <a:t>is</a:t>
            </a:r>
            <a:r>
              <a:rPr lang="es-MX" sz="2500" b="1" dirty="0"/>
              <a:t> </a:t>
            </a:r>
            <a:r>
              <a:rPr lang="es-MX" sz="2500" b="1" dirty="0" err="1"/>
              <a:t>shining</a:t>
            </a:r>
            <a:r>
              <a:rPr lang="es-MX" sz="2500" b="1" dirty="0"/>
              <a:t> and </a:t>
            </a: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sky</a:t>
            </a:r>
            <a:r>
              <a:rPr lang="es-MX" sz="2500" b="1" dirty="0"/>
              <a:t> </a:t>
            </a:r>
            <a:r>
              <a:rPr lang="es-MX" sz="2500" b="1" dirty="0" err="1"/>
              <a:t>is</a:t>
            </a:r>
            <a:r>
              <a:rPr lang="es-MX" sz="2500" b="1" dirty="0"/>
              <a:t> </a:t>
            </a:r>
            <a:r>
              <a:rPr lang="es-MX" sz="2500" b="1" dirty="0" err="1"/>
              <a:t>great</a:t>
            </a:r>
            <a:r>
              <a:rPr lang="es-MX" sz="2500" b="1" dirty="0"/>
              <a:t>.</a:t>
            </a:r>
          </a:p>
          <a:p>
            <a:r>
              <a:rPr lang="es-MX" sz="2500" b="1" dirty="0"/>
              <a:t>3. Carlos </a:t>
            </a:r>
            <a:r>
              <a:rPr lang="es-MX" sz="2500" b="1" dirty="0" err="1"/>
              <a:t>received</a:t>
            </a:r>
            <a:r>
              <a:rPr lang="es-MX" sz="2500" b="1" dirty="0"/>
              <a:t> </a:t>
            </a:r>
            <a:r>
              <a:rPr lang="es-MX" sz="2500" b="1" dirty="0" err="1"/>
              <a:t>some</a:t>
            </a:r>
            <a:r>
              <a:rPr lang="es-MX" sz="2500" b="1" dirty="0"/>
              <a:t> </a:t>
            </a:r>
            <a:r>
              <a:rPr lang="es-MX" sz="2500" b="1" dirty="0" err="1">
                <a:solidFill>
                  <a:srgbClr val="FF0000"/>
                </a:solidFill>
              </a:rPr>
              <a:t>surprising</a:t>
            </a:r>
            <a:r>
              <a:rPr lang="es-MX" sz="2500" b="1" dirty="0"/>
              <a:t> </a:t>
            </a:r>
            <a:r>
              <a:rPr lang="es-MX" sz="2500" b="1" dirty="0" err="1"/>
              <a:t>news</a:t>
            </a:r>
            <a:r>
              <a:rPr lang="es-MX" sz="2500" b="1" dirty="0"/>
              <a:t> </a:t>
            </a:r>
            <a:r>
              <a:rPr lang="es-MX" sz="2500" b="1" dirty="0" err="1"/>
              <a:t>today</a:t>
            </a:r>
            <a:r>
              <a:rPr lang="es-MX" sz="2500" b="1" dirty="0"/>
              <a:t>. </a:t>
            </a:r>
            <a:r>
              <a:rPr lang="es-MX" sz="2500" b="1" dirty="0" err="1"/>
              <a:t>Apparently</a:t>
            </a:r>
            <a:r>
              <a:rPr lang="es-MX" sz="2500" b="1" dirty="0"/>
              <a:t>, he won </a:t>
            </a: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lottery</a:t>
            </a:r>
            <a:r>
              <a:rPr lang="es-MX" sz="2500" b="1" dirty="0"/>
              <a:t>.</a:t>
            </a:r>
          </a:p>
          <a:p>
            <a:r>
              <a:rPr lang="es-MX" sz="2500" b="1" dirty="0"/>
              <a:t>4. </a:t>
            </a:r>
            <a:r>
              <a:rPr lang="es-MX" sz="2500" b="1" dirty="0" err="1"/>
              <a:t>The</a:t>
            </a:r>
            <a:r>
              <a:rPr lang="es-MX" sz="2500" b="1" dirty="0"/>
              <a:t> </a:t>
            </a:r>
            <a:r>
              <a:rPr lang="es-MX" sz="2500" b="1" dirty="0" err="1"/>
              <a:t>report</a:t>
            </a:r>
            <a:r>
              <a:rPr lang="es-MX" sz="2500" b="1" dirty="0"/>
              <a:t> </a:t>
            </a:r>
            <a:r>
              <a:rPr lang="es-MX" sz="2500" b="1" dirty="0" err="1"/>
              <a:t>they</a:t>
            </a:r>
            <a:r>
              <a:rPr lang="es-MX" sz="2500" b="1" dirty="0"/>
              <a:t> </a:t>
            </a:r>
            <a:r>
              <a:rPr lang="es-MX" sz="2500" b="1" dirty="0" err="1"/>
              <a:t>sent</a:t>
            </a:r>
            <a:r>
              <a:rPr lang="es-MX" sz="2500" b="1" dirty="0"/>
              <a:t> </a:t>
            </a:r>
            <a:r>
              <a:rPr lang="es-MX" sz="2500" b="1" dirty="0" err="1"/>
              <a:t>to</a:t>
            </a:r>
            <a:r>
              <a:rPr lang="es-MX" sz="2500" b="1" dirty="0"/>
              <a:t> me, </a:t>
            </a:r>
            <a:r>
              <a:rPr lang="es-MX" sz="2500" b="1" dirty="0" err="1"/>
              <a:t>wasn’t</a:t>
            </a:r>
            <a:r>
              <a:rPr lang="es-MX" sz="2500" b="1" dirty="0"/>
              <a:t> so </a:t>
            </a:r>
            <a:r>
              <a:rPr lang="es-MX" sz="2500" b="1" dirty="0" err="1">
                <a:solidFill>
                  <a:srgbClr val="FF0000"/>
                </a:solidFill>
              </a:rPr>
              <a:t>convincing</a:t>
            </a:r>
            <a:r>
              <a:rPr lang="es-MX" sz="2500" b="1" dirty="0"/>
              <a:t>.</a:t>
            </a:r>
          </a:p>
          <a:p>
            <a:r>
              <a:rPr lang="es-MX" sz="2500" b="1" dirty="0"/>
              <a:t>5. I </a:t>
            </a:r>
            <a:r>
              <a:rPr lang="es-MX" sz="2500" b="1" dirty="0" err="1"/>
              <a:t>think</a:t>
            </a:r>
            <a:r>
              <a:rPr lang="es-MX" sz="2500" b="1" dirty="0"/>
              <a:t> </a:t>
            </a:r>
            <a:r>
              <a:rPr lang="es-MX" sz="2500" b="1" dirty="0" err="1"/>
              <a:t>my</a:t>
            </a:r>
            <a:r>
              <a:rPr lang="es-MX" sz="2500" b="1" dirty="0"/>
              <a:t> </a:t>
            </a:r>
            <a:r>
              <a:rPr lang="es-MX" sz="2500" b="1" dirty="0" err="1"/>
              <a:t>History</a:t>
            </a:r>
            <a:r>
              <a:rPr lang="es-MX" sz="2500" b="1" dirty="0"/>
              <a:t> </a:t>
            </a:r>
            <a:r>
              <a:rPr lang="es-MX" sz="2500" b="1" dirty="0" err="1"/>
              <a:t>teacher</a:t>
            </a:r>
            <a:r>
              <a:rPr lang="es-MX" sz="2500" b="1" dirty="0"/>
              <a:t> </a:t>
            </a:r>
            <a:r>
              <a:rPr lang="es-MX" sz="2500" b="1" dirty="0" err="1"/>
              <a:t>is</a:t>
            </a:r>
            <a:r>
              <a:rPr lang="es-MX" sz="2500" b="1" dirty="0"/>
              <a:t> </a:t>
            </a:r>
            <a:r>
              <a:rPr lang="es-MX" sz="2500" b="1" dirty="0" err="1"/>
              <a:t>very</a:t>
            </a:r>
            <a:r>
              <a:rPr lang="es-MX" sz="2500" b="1" dirty="0"/>
              <a:t> </a:t>
            </a:r>
            <a:r>
              <a:rPr lang="es-MX" sz="2500" b="1" dirty="0" err="1">
                <a:solidFill>
                  <a:srgbClr val="FF0000"/>
                </a:solidFill>
              </a:rPr>
              <a:t>boring</a:t>
            </a:r>
            <a:r>
              <a:rPr lang="es-MX" sz="2500" b="1" dirty="0"/>
              <a:t>.</a:t>
            </a:r>
          </a:p>
          <a:p>
            <a:endParaRPr lang="es-MX" dirty="0"/>
          </a:p>
          <a:p>
            <a:pPr marL="0" indent="0">
              <a:buNone/>
            </a:pPr>
            <a:r>
              <a:rPr lang="es-HN" dirty="0"/>
              <a:t>https://www.youtube.com/watch?v=S53pWjyNj04</a:t>
            </a:r>
          </a:p>
        </p:txBody>
      </p:sp>
    </p:spTree>
    <p:extLst>
      <p:ext uri="{BB962C8B-B14F-4D97-AF65-F5344CB8AC3E}">
        <p14:creationId xmlns:p14="http://schemas.microsoft.com/office/powerpoint/2010/main" val="40797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812146" y="2331076"/>
            <a:ext cx="4237150" cy="1867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b="1" dirty="0">
                <a:solidFill>
                  <a:srgbClr val="FF0000"/>
                </a:solidFill>
              </a:rPr>
              <a:t>WHERE TO GO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>
            <a:stCxn id="4" idx="7"/>
          </p:cNvCxnSpPr>
          <p:nvPr/>
        </p:nvCxnSpPr>
        <p:spPr>
          <a:xfrm flipV="1">
            <a:off x="7428780" y="2176530"/>
            <a:ext cx="955366" cy="4280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cxnSpLocks/>
          </p:cNvCxnSpPr>
          <p:nvPr/>
        </p:nvCxnSpPr>
        <p:spPr>
          <a:xfrm flipV="1">
            <a:off x="6096000" y="1825625"/>
            <a:ext cx="0" cy="505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096000" y="4215307"/>
            <a:ext cx="0" cy="758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3810000" y="3984017"/>
            <a:ext cx="704032" cy="5355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2846231" y="3264553"/>
            <a:ext cx="965915" cy="1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8049296" y="3379768"/>
            <a:ext cx="1174569" cy="253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3657600" y="2010057"/>
            <a:ext cx="933443" cy="535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428780" y="3958744"/>
            <a:ext cx="620516" cy="544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69" y="2103437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Arial Black" panose="020B0A04020102020204" pitchFamily="34" charset="0"/>
              </a:rPr>
              <a:t>-ING AND –ED WORDS</a:t>
            </a:r>
            <a:br>
              <a:rPr lang="es-MX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MX" b="1" dirty="0">
                <a:solidFill>
                  <a:srgbClr val="FF0000"/>
                </a:solidFill>
                <a:latin typeface="Arial Black" panose="020B0A04020102020204" pitchFamily="34" charset="0"/>
              </a:rPr>
              <a:t> CAN BE </a:t>
            </a:r>
            <a:r>
              <a:rPr lang="es-MX" b="1" dirty="0">
                <a:solidFill>
                  <a:srgbClr val="7030A0"/>
                </a:solidFill>
                <a:latin typeface="Arial Black" panose="020B0A04020102020204" pitchFamily="34" charset="0"/>
              </a:rPr>
              <a:t>ADJECTIVES</a:t>
            </a:r>
            <a:r>
              <a:rPr lang="es-MX" b="1" dirty="0">
                <a:solidFill>
                  <a:srgbClr val="7030A0"/>
                </a:solidFill>
              </a:rPr>
              <a:t>.</a:t>
            </a:r>
            <a:endParaRPr lang="es-H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48"/>
            <a:ext cx="12191495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63243"/>
              </p:ext>
            </p:extLst>
          </p:nvPr>
        </p:nvGraphicFramePr>
        <p:xfrm>
          <a:off x="838200" y="682582"/>
          <a:ext cx="10515600" cy="5600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sz="5000" b="1" dirty="0"/>
                        <a:t>-ING</a:t>
                      </a:r>
                      <a:endParaRPr lang="es-HN" sz="5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000" b="1" dirty="0"/>
                        <a:t>-ED</a:t>
                      </a:r>
                      <a:endParaRPr lang="es-HN" sz="5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INTERESTING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INTERESTED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AMAZING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AMAZED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TIRING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TIRED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BORING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BORED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RELAXING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RELAXED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TOUCHING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TOUCHED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ANNOYING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ANNOYED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EMBARRESSING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EMBARRASSED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753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7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85" y="120940"/>
            <a:ext cx="6076950" cy="485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7" y="1118315"/>
            <a:ext cx="4539041" cy="5475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83" y="1118315"/>
            <a:ext cx="4716553" cy="55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18" y="0"/>
            <a:ext cx="8360963" cy="69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66" y="1825625"/>
            <a:ext cx="77914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35" y="489397"/>
            <a:ext cx="9652775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551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795</TotalTime>
  <Words>193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Espiral</vt:lpstr>
      <vt:lpstr>VACATIONS.</vt:lpstr>
      <vt:lpstr>Presentación de PowerPoint</vt:lpstr>
      <vt:lpstr>-ING AND –ED WORDS  CAN BE ADJECTIVES.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EXAMPLES  (-ED)</vt:lpstr>
      <vt:lpstr>EXAMPLES  (-ING)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VACATIONS.</dc:title>
  <dc:creator>Karol Hernandez</dc:creator>
  <cp:lastModifiedBy>HP</cp:lastModifiedBy>
  <cp:revision>14</cp:revision>
  <dcterms:created xsi:type="dcterms:W3CDTF">2022-02-19T13:52:41Z</dcterms:created>
  <dcterms:modified xsi:type="dcterms:W3CDTF">2023-11-11T13:45:52Z</dcterms:modified>
</cp:coreProperties>
</file>