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9" r:id="rId4"/>
    <p:sldId id="266" r:id="rId5"/>
    <p:sldId id="258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s-H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11EF0-7CC0-47DC-AC8D-7EF31CEC728E}" type="datetimeFigureOut">
              <a:rPr lang="es-HN" smtClean="0"/>
              <a:t>13/8/2022</a:t>
            </a:fld>
            <a:endParaRPr lang="es-H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E8922B75-D63A-4EA0-9AAB-1691E3C292DD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178628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11EF0-7CC0-47DC-AC8D-7EF31CEC728E}" type="datetimeFigureOut">
              <a:rPr lang="es-HN" smtClean="0"/>
              <a:t>13/8/2022</a:t>
            </a:fld>
            <a:endParaRPr lang="es-H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8922B75-D63A-4EA0-9AAB-1691E3C292DD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4169800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11EF0-7CC0-47DC-AC8D-7EF31CEC728E}" type="datetimeFigureOut">
              <a:rPr lang="es-HN" smtClean="0"/>
              <a:t>13/8/2022</a:t>
            </a:fld>
            <a:endParaRPr lang="es-H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8922B75-D63A-4EA0-9AAB-1691E3C292DD}" type="slidenum">
              <a:rPr lang="es-HN" smtClean="0"/>
              <a:t>‹Nº›</a:t>
            </a:fld>
            <a:endParaRPr lang="es-HN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108527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11EF0-7CC0-47DC-AC8D-7EF31CEC728E}" type="datetimeFigureOut">
              <a:rPr lang="es-HN" smtClean="0"/>
              <a:t>13/8/2022</a:t>
            </a:fld>
            <a:endParaRPr lang="es-H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8922B75-D63A-4EA0-9AAB-1691E3C292DD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9959111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11EF0-7CC0-47DC-AC8D-7EF31CEC728E}" type="datetimeFigureOut">
              <a:rPr lang="es-HN" smtClean="0"/>
              <a:t>13/8/2022</a:t>
            </a:fld>
            <a:endParaRPr lang="es-H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8922B75-D63A-4EA0-9AAB-1691E3C292DD}" type="slidenum">
              <a:rPr lang="es-HN" smtClean="0"/>
              <a:t>‹Nº›</a:t>
            </a:fld>
            <a:endParaRPr lang="es-HN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343988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11EF0-7CC0-47DC-AC8D-7EF31CEC728E}" type="datetimeFigureOut">
              <a:rPr lang="es-HN" smtClean="0"/>
              <a:t>13/8/2022</a:t>
            </a:fld>
            <a:endParaRPr lang="es-H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8922B75-D63A-4EA0-9AAB-1691E3C292DD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5715665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11EF0-7CC0-47DC-AC8D-7EF31CEC728E}" type="datetimeFigureOut">
              <a:rPr lang="es-HN" smtClean="0"/>
              <a:t>13/8/2022</a:t>
            </a:fld>
            <a:endParaRPr lang="es-H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22B75-D63A-4EA0-9AAB-1691E3C292DD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2026428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11EF0-7CC0-47DC-AC8D-7EF31CEC728E}" type="datetimeFigureOut">
              <a:rPr lang="es-HN" smtClean="0"/>
              <a:t>13/8/2022</a:t>
            </a:fld>
            <a:endParaRPr lang="es-H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22B75-D63A-4EA0-9AAB-1691E3C292DD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3897129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11EF0-7CC0-47DC-AC8D-7EF31CEC728E}" type="datetimeFigureOut">
              <a:rPr lang="es-HN" smtClean="0"/>
              <a:t>13/8/2022</a:t>
            </a:fld>
            <a:endParaRPr lang="es-H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22B75-D63A-4EA0-9AAB-1691E3C292DD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702186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11EF0-7CC0-47DC-AC8D-7EF31CEC728E}" type="datetimeFigureOut">
              <a:rPr lang="es-HN" smtClean="0"/>
              <a:t>13/8/2022</a:t>
            </a:fld>
            <a:endParaRPr lang="es-H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8922B75-D63A-4EA0-9AAB-1691E3C292DD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729947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11EF0-7CC0-47DC-AC8D-7EF31CEC728E}" type="datetimeFigureOut">
              <a:rPr lang="es-HN" smtClean="0"/>
              <a:t>13/8/2022</a:t>
            </a:fld>
            <a:endParaRPr lang="es-H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8922B75-D63A-4EA0-9AAB-1691E3C292DD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735772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11EF0-7CC0-47DC-AC8D-7EF31CEC728E}" type="datetimeFigureOut">
              <a:rPr lang="es-HN" smtClean="0"/>
              <a:t>13/8/2022</a:t>
            </a:fld>
            <a:endParaRPr lang="es-H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8922B75-D63A-4EA0-9AAB-1691E3C292DD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003543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11EF0-7CC0-47DC-AC8D-7EF31CEC728E}" type="datetimeFigureOut">
              <a:rPr lang="es-HN" smtClean="0"/>
              <a:t>13/8/2022</a:t>
            </a:fld>
            <a:endParaRPr lang="es-H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22B75-D63A-4EA0-9AAB-1691E3C292DD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3990987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11EF0-7CC0-47DC-AC8D-7EF31CEC728E}" type="datetimeFigureOut">
              <a:rPr lang="es-HN" smtClean="0"/>
              <a:t>13/8/2022</a:t>
            </a:fld>
            <a:endParaRPr lang="es-H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22B75-D63A-4EA0-9AAB-1691E3C292DD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3224272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11EF0-7CC0-47DC-AC8D-7EF31CEC728E}" type="datetimeFigureOut">
              <a:rPr lang="es-HN" smtClean="0"/>
              <a:t>13/8/2022</a:t>
            </a:fld>
            <a:endParaRPr lang="es-H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22B75-D63A-4EA0-9AAB-1691E3C292DD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3918217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11EF0-7CC0-47DC-AC8D-7EF31CEC728E}" type="datetimeFigureOut">
              <a:rPr lang="es-HN" smtClean="0"/>
              <a:t>13/8/2022</a:t>
            </a:fld>
            <a:endParaRPr lang="es-H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8922B75-D63A-4EA0-9AAB-1691E3C292DD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3099415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11EF0-7CC0-47DC-AC8D-7EF31CEC728E}" type="datetimeFigureOut">
              <a:rPr lang="es-HN" smtClean="0"/>
              <a:t>13/8/2022</a:t>
            </a:fld>
            <a:endParaRPr lang="es-H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H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8922B75-D63A-4EA0-9AAB-1691E3C292DD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4215719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b="1" dirty="0" smtClean="0"/>
              <a:t>VACATIONS.</a:t>
            </a:r>
            <a:endParaRPr lang="es-HN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2850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>
                <a:solidFill>
                  <a:srgbClr val="FF0000"/>
                </a:solidFill>
              </a:rPr>
              <a:t>EXAMPLES  (-ED)</a:t>
            </a:r>
            <a:endParaRPr lang="es-HN" b="1" dirty="0">
              <a:solidFill>
                <a:srgbClr val="FF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s-MX" sz="2500" b="1" dirty="0" smtClean="0"/>
              <a:t>I </a:t>
            </a:r>
            <a:r>
              <a:rPr lang="es-MX" sz="2500" b="1" dirty="0" err="1" smtClean="0"/>
              <a:t>feel</a:t>
            </a:r>
            <a:r>
              <a:rPr lang="es-MX" sz="2500" b="1" dirty="0" smtClean="0"/>
              <a:t> so </a:t>
            </a:r>
            <a:r>
              <a:rPr lang="es-MX" sz="2500" b="1" dirty="0" err="1" smtClean="0">
                <a:solidFill>
                  <a:srgbClr val="FF0000"/>
                </a:solidFill>
              </a:rPr>
              <a:t>frustrated</a:t>
            </a:r>
            <a:r>
              <a:rPr lang="es-MX" sz="2500" b="1" dirty="0">
                <a:solidFill>
                  <a:srgbClr val="FF0000"/>
                </a:solidFill>
              </a:rPr>
              <a:t> </a:t>
            </a:r>
            <a:r>
              <a:rPr lang="es-MX" sz="2500" b="1" dirty="0" err="1" smtClean="0"/>
              <a:t>because</a:t>
            </a:r>
            <a:r>
              <a:rPr lang="es-MX" sz="2500" b="1" dirty="0" smtClean="0"/>
              <a:t> I </a:t>
            </a:r>
            <a:r>
              <a:rPr lang="es-MX" sz="2500" b="1" dirty="0" err="1" smtClean="0"/>
              <a:t>didn’t</a:t>
            </a:r>
            <a:r>
              <a:rPr lang="es-MX" sz="2500" b="1" dirty="0" smtClean="0"/>
              <a:t> </a:t>
            </a:r>
            <a:r>
              <a:rPr lang="es-MX" sz="2500" b="1" dirty="0" err="1" smtClean="0"/>
              <a:t>pass</a:t>
            </a:r>
            <a:r>
              <a:rPr lang="es-MX" sz="2500" b="1" dirty="0" smtClean="0"/>
              <a:t> </a:t>
            </a:r>
            <a:r>
              <a:rPr lang="es-MX" sz="2500" b="1" dirty="0" err="1" smtClean="0"/>
              <a:t>my</a:t>
            </a:r>
            <a:r>
              <a:rPr lang="es-MX" sz="2500" b="1" dirty="0" smtClean="0"/>
              <a:t> </a:t>
            </a:r>
            <a:r>
              <a:rPr lang="es-MX" sz="2500" b="1" dirty="0" err="1" smtClean="0"/>
              <a:t>class</a:t>
            </a:r>
            <a:r>
              <a:rPr lang="es-MX" sz="2500" b="1" dirty="0" smtClean="0"/>
              <a:t>.</a:t>
            </a:r>
          </a:p>
          <a:p>
            <a:pPr marL="514350" indent="-514350">
              <a:buAutoNum type="arabicPeriod"/>
            </a:pPr>
            <a:r>
              <a:rPr lang="es-MX" sz="2500" b="1" dirty="0" err="1" smtClean="0"/>
              <a:t>The</a:t>
            </a:r>
            <a:r>
              <a:rPr lang="es-MX" sz="2500" b="1" dirty="0" smtClean="0"/>
              <a:t> </a:t>
            </a:r>
            <a:r>
              <a:rPr lang="es-MX" sz="2500" b="1" dirty="0" err="1" smtClean="0"/>
              <a:t>children</a:t>
            </a:r>
            <a:r>
              <a:rPr lang="es-MX" sz="2500" b="1" dirty="0" smtClean="0"/>
              <a:t> </a:t>
            </a:r>
            <a:r>
              <a:rPr lang="es-MX" sz="2500" b="1" dirty="0" smtClean="0"/>
              <a:t>are </a:t>
            </a:r>
            <a:r>
              <a:rPr lang="es-MX" sz="2500" b="1" dirty="0" err="1" smtClean="0">
                <a:solidFill>
                  <a:srgbClr val="FF0000"/>
                </a:solidFill>
              </a:rPr>
              <a:t>tired</a:t>
            </a:r>
            <a:r>
              <a:rPr lang="es-MX" sz="2500" b="1" dirty="0" smtClean="0"/>
              <a:t>. </a:t>
            </a:r>
            <a:r>
              <a:rPr lang="es-MX" sz="2500" b="1" dirty="0" err="1" smtClean="0"/>
              <a:t>They</a:t>
            </a:r>
            <a:r>
              <a:rPr lang="es-MX" sz="2500" b="1" dirty="0" smtClean="0"/>
              <a:t> </a:t>
            </a:r>
            <a:r>
              <a:rPr lang="es-MX" sz="2500" b="1" dirty="0" err="1" smtClean="0"/>
              <a:t>went</a:t>
            </a:r>
            <a:r>
              <a:rPr lang="es-MX" sz="2500" b="1" dirty="0" smtClean="0"/>
              <a:t> </a:t>
            </a:r>
            <a:r>
              <a:rPr lang="es-MX" sz="2500" b="1" dirty="0" err="1" smtClean="0"/>
              <a:t>to</a:t>
            </a:r>
            <a:r>
              <a:rPr lang="es-MX" sz="2500" b="1" dirty="0" smtClean="0"/>
              <a:t> </a:t>
            </a:r>
            <a:r>
              <a:rPr lang="es-MX" sz="2500" b="1" dirty="0" err="1" smtClean="0"/>
              <a:t>bed</a:t>
            </a:r>
            <a:r>
              <a:rPr lang="es-MX" sz="2500" b="1" dirty="0" smtClean="0"/>
              <a:t> </a:t>
            </a:r>
            <a:r>
              <a:rPr lang="es-MX" sz="2500" b="1" dirty="0" err="1" smtClean="0"/>
              <a:t>very</a:t>
            </a:r>
            <a:r>
              <a:rPr lang="es-MX" sz="2500" b="1" dirty="0" smtClean="0"/>
              <a:t> late </a:t>
            </a:r>
            <a:r>
              <a:rPr lang="es-MX" sz="2500" b="1" dirty="0" err="1" smtClean="0"/>
              <a:t>last</a:t>
            </a:r>
            <a:r>
              <a:rPr lang="es-MX" sz="2500" b="1" dirty="0" smtClean="0"/>
              <a:t> </a:t>
            </a:r>
            <a:r>
              <a:rPr lang="es-MX" sz="2500" b="1" dirty="0" err="1" smtClean="0"/>
              <a:t>night</a:t>
            </a:r>
            <a:r>
              <a:rPr lang="es-MX" sz="2500" b="1" dirty="0" smtClean="0"/>
              <a:t>.</a:t>
            </a:r>
          </a:p>
          <a:p>
            <a:pPr marL="514350" indent="-514350">
              <a:buAutoNum type="arabicPeriod"/>
            </a:pPr>
            <a:r>
              <a:rPr lang="es-MX" sz="2500" b="1" dirty="0" err="1" smtClean="0"/>
              <a:t>We</a:t>
            </a:r>
            <a:r>
              <a:rPr lang="es-MX" sz="2500" b="1" dirty="0" smtClean="0"/>
              <a:t> are </a:t>
            </a:r>
            <a:r>
              <a:rPr lang="es-MX" sz="2500" b="1" dirty="0" err="1" smtClean="0"/>
              <a:t>going</a:t>
            </a:r>
            <a:r>
              <a:rPr lang="es-MX" sz="2500" b="1" dirty="0" smtClean="0"/>
              <a:t> </a:t>
            </a:r>
            <a:r>
              <a:rPr lang="es-MX" sz="2500" b="1" dirty="0" err="1" smtClean="0"/>
              <a:t>to</a:t>
            </a:r>
            <a:r>
              <a:rPr lang="es-MX" sz="2500" b="1" dirty="0" smtClean="0"/>
              <a:t> Orlando </a:t>
            </a:r>
            <a:r>
              <a:rPr lang="es-MX" sz="2500" b="1" dirty="0" err="1" smtClean="0"/>
              <a:t>this</a:t>
            </a:r>
            <a:r>
              <a:rPr lang="es-MX" sz="2500" b="1" dirty="0" smtClean="0"/>
              <a:t> </a:t>
            </a:r>
            <a:r>
              <a:rPr lang="es-MX" sz="2500" b="1" dirty="0" err="1" smtClean="0"/>
              <a:t>Summer</a:t>
            </a:r>
            <a:r>
              <a:rPr lang="es-MX" sz="2500" b="1" dirty="0" smtClean="0"/>
              <a:t>. </a:t>
            </a:r>
            <a:r>
              <a:rPr lang="es-MX" sz="2500" b="1" dirty="0" err="1" smtClean="0"/>
              <a:t>We</a:t>
            </a:r>
            <a:r>
              <a:rPr lang="es-MX" sz="2500" b="1" dirty="0" smtClean="0"/>
              <a:t> are so </a:t>
            </a:r>
            <a:r>
              <a:rPr lang="es-MX" sz="2500" b="1" dirty="0" err="1" smtClean="0">
                <a:solidFill>
                  <a:srgbClr val="FF0000"/>
                </a:solidFill>
              </a:rPr>
              <a:t>excited</a:t>
            </a:r>
            <a:r>
              <a:rPr lang="es-MX" sz="2500" b="1" dirty="0" smtClean="0">
                <a:solidFill>
                  <a:srgbClr val="FF0000"/>
                </a:solidFill>
              </a:rPr>
              <a:t> </a:t>
            </a:r>
            <a:r>
              <a:rPr lang="es-MX" sz="2500" b="1" dirty="0" err="1" smtClean="0"/>
              <a:t>about</a:t>
            </a:r>
            <a:r>
              <a:rPr lang="es-MX" sz="2500" b="1" dirty="0" smtClean="0"/>
              <a:t> </a:t>
            </a:r>
            <a:r>
              <a:rPr lang="es-MX" sz="2500" b="1" dirty="0" err="1" smtClean="0"/>
              <a:t>the</a:t>
            </a:r>
            <a:r>
              <a:rPr lang="es-MX" sz="2500" b="1" dirty="0" smtClean="0"/>
              <a:t> </a:t>
            </a:r>
            <a:r>
              <a:rPr lang="es-MX" sz="2500" b="1" dirty="0" err="1" smtClean="0"/>
              <a:t>trip</a:t>
            </a:r>
            <a:r>
              <a:rPr lang="es-MX" sz="2500" b="1" dirty="0" smtClean="0"/>
              <a:t>.</a:t>
            </a:r>
          </a:p>
          <a:p>
            <a:pPr marL="514350" indent="-514350">
              <a:buAutoNum type="arabicPeriod"/>
            </a:pPr>
            <a:r>
              <a:rPr lang="es-MX" sz="2500" b="1" dirty="0" smtClean="0"/>
              <a:t>Isis </a:t>
            </a:r>
            <a:r>
              <a:rPr lang="es-MX" sz="2500" b="1" dirty="0" err="1" smtClean="0"/>
              <a:t>saw</a:t>
            </a:r>
            <a:r>
              <a:rPr lang="es-MX" sz="2500" b="1" dirty="0" smtClean="0"/>
              <a:t> </a:t>
            </a:r>
            <a:r>
              <a:rPr lang="es-MX" sz="2500" b="1" dirty="0" err="1" smtClean="0"/>
              <a:t>her</a:t>
            </a:r>
            <a:r>
              <a:rPr lang="es-MX" sz="2500" b="1" dirty="0" smtClean="0"/>
              <a:t> ex </a:t>
            </a:r>
            <a:r>
              <a:rPr lang="es-MX" sz="2500" b="1" dirty="0" err="1" smtClean="0"/>
              <a:t>boyfriend</a:t>
            </a:r>
            <a:r>
              <a:rPr lang="es-MX" sz="2500" b="1" dirty="0" smtClean="0"/>
              <a:t> </a:t>
            </a:r>
            <a:r>
              <a:rPr lang="es-MX" sz="2500" b="1" dirty="0" err="1" smtClean="0"/>
              <a:t>last</a:t>
            </a:r>
            <a:r>
              <a:rPr lang="es-MX" sz="2500" b="1" dirty="0" smtClean="0"/>
              <a:t> </a:t>
            </a:r>
            <a:r>
              <a:rPr lang="es-MX" sz="2500" b="1" dirty="0" err="1" smtClean="0"/>
              <a:t>night</a:t>
            </a:r>
            <a:r>
              <a:rPr lang="es-MX" sz="2500" b="1" dirty="0" smtClean="0"/>
              <a:t>. </a:t>
            </a:r>
            <a:r>
              <a:rPr lang="es-MX" sz="2500" b="1" dirty="0" err="1" smtClean="0"/>
              <a:t>She</a:t>
            </a:r>
            <a:r>
              <a:rPr lang="es-MX" sz="2500" b="1" dirty="0" smtClean="0"/>
              <a:t> </a:t>
            </a:r>
            <a:r>
              <a:rPr lang="es-MX" sz="2500" b="1" dirty="0" err="1" smtClean="0"/>
              <a:t>was</a:t>
            </a:r>
            <a:r>
              <a:rPr lang="es-MX" sz="2500" b="1" dirty="0" smtClean="0"/>
              <a:t> </a:t>
            </a:r>
            <a:r>
              <a:rPr lang="es-MX" sz="2500" b="1" dirty="0" err="1" smtClean="0"/>
              <a:t>really</a:t>
            </a:r>
            <a:r>
              <a:rPr lang="es-MX" sz="2500" b="1" dirty="0" smtClean="0"/>
              <a:t> </a:t>
            </a:r>
            <a:r>
              <a:rPr lang="es-MX" sz="2500" b="1" dirty="0" err="1" smtClean="0">
                <a:solidFill>
                  <a:srgbClr val="FF0000"/>
                </a:solidFill>
              </a:rPr>
              <a:t>irritated</a:t>
            </a:r>
            <a:r>
              <a:rPr lang="es-MX" sz="2500" b="1" dirty="0" smtClean="0"/>
              <a:t>.</a:t>
            </a:r>
          </a:p>
          <a:p>
            <a:pPr marL="514350" indent="-514350">
              <a:buAutoNum type="arabicPeriod"/>
            </a:pPr>
            <a:r>
              <a:rPr lang="es-MX" sz="2500" b="1" dirty="0" smtClean="0"/>
              <a:t>Henry </a:t>
            </a:r>
            <a:r>
              <a:rPr lang="es-MX" sz="2500" b="1" dirty="0" err="1" smtClean="0"/>
              <a:t>is</a:t>
            </a:r>
            <a:r>
              <a:rPr lang="es-MX" sz="2500" b="1" dirty="0" smtClean="0"/>
              <a:t> </a:t>
            </a:r>
            <a:r>
              <a:rPr lang="es-MX" sz="2500" b="1" dirty="0" err="1" smtClean="0">
                <a:solidFill>
                  <a:srgbClr val="FF0000"/>
                </a:solidFill>
              </a:rPr>
              <a:t>amazed</a:t>
            </a:r>
            <a:r>
              <a:rPr lang="es-MX" sz="2500" b="1" dirty="0" smtClean="0"/>
              <a:t> </a:t>
            </a:r>
            <a:r>
              <a:rPr lang="es-MX" sz="2500" b="1" dirty="0" err="1" smtClean="0"/>
              <a:t>with</a:t>
            </a:r>
            <a:r>
              <a:rPr lang="es-MX" sz="2500" b="1" dirty="0" smtClean="0"/>
              <a:t> </a:t>
            </a:r>
            <a:r>
              <a:rPr lang="es-MX" sz="2500" b="1" dirty="0" err="1" smtClean="0"/>
              <a:t>the</a:t>
            </a:r>
            <a:r>
              <a:rPr lang="es-MX" sz="2500" b="1" dirty="0" smtClean="0"/>
              <a:t> new Project.</a:t>
            </a:r>
            <a:endParaRPr lang="es-HN" sz="2500" b="1" dirty="0"/>
          </a:p>
        </p:txBody>
      </p:sp>
    </p:spTree>
    <p:extLst>
      <p:ext uri="{BB962C8B-B14F-4D97-AF65-F5344CB8AC3E}">
        <p14:creationId xmlns:p14="http://schemas.microsoft.com/office/powerpoint/2010/main" val="88910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>
                <a:solidFill>
                  <a:srgbClr val="FF0000"/>
                </a:solidFill>
              </a:rPr>
              <a:t>EXAMPLES  (-ING)</a:t>
            </a:r>
            <a:endParaRPr lang="es-HN" b="1" dirty="0">
              <a:solidFill>
                <a:srgbClr val="FF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MX" sz="2500" b="1" dirty="0" smtClean="0"/>
              <a:t>1. I </a:t>
            </a:r>
            <a:r>
              <a:rPr lang="es-MX" sz="2500" b="1" dirty="0" err="1" smtClean="0"/>
              <a:t>don’t</a:t>
            </a:r>
            <a:r>
              <a:rPr lang="es-MX" sz="2500" b="1" dirty="0" smtClean="0"/>
              <a:t> </a:t>
            </a:r>
            <a:r>
              <a:rPr lang="es-MX" sz="2500" b="1" dirty="0" err="1" smtClean="0"/>
              <a:t>like</a:t>
            </a:r>
            <a:r>
              <a:rPr lang="es-MX" sz="2500" b="1" dirty="0" smtClean="0"/>
              <a:t> </a:t>
            </a:r>
            <a:r>
              <a:rPr lang="es-MX" sz="2500" b="1" dirty="0" err="1" smtClean="0"/>
              <a:t>to</a:t>
            </a:r>
            <a:r>
              <a:rPr lang="es-MX" sz="2500" b="1" dirty="0" smtClean="0"/>
              <a:t> listen </a:t>
            </a:r>
            <a:r>
              <a:rPr lang="es-MX" sz="2500" b="1" dirty="0" err="1" smtClean="0"/>
              <a:t>to</a:t>
            </a:r>
            <a:r>
              <a:rPr lang="es-MX" sz="2500" b="1" dirty="0" smtClean="0"/>
              <a:t> Shakira. </a:t>
            </a:r>
            <a:r>
              <a:rPr lang="es-MX" sz="2500" b="1" dirty="0" err="1" smtClean="0"/>
              <a:t>Her</a:t>
            </a:r>
            <a:r>
              <a:rPr lang="es-MX" sz="2500" b="1" dirty="0" smtClean="0"/>
              <a:t> </a:t>
            </a:r>
            <a:r>
              <a:rPr lang="es-MX" sz="2500" b="1" dirty="0" err="1" smtClean="0"/>
              <a:t>music</a:t>
            </a:r>
            <a:r>
              <a:rPr lang="es-MX" sz="2500" b="1" dirty="0" smtClean="0"/>
              <a:t> </a:t>
            </a:r>
            <a:r>
              <a:rPr lang="es-MX" sz="2500" b="1" dirty="0" err="1" smtClean="0"/>
              <a:t>is</a:t>
            </a:r>
            <a:r>
              <a:rPr lang="es-MX" sz="2500" b="1" dirty="0" smtClean="0"/>
              <a:t> </a:t>
            </a:r>
            <a:r>
              <a:rPr lang="es-MX" sz="2500" b="1" dirty="0" err="1" smtClean="0">
                <a:solidFill>
                  <a:srgbClr val="FF0000"/>
                </a:solidFill>
              </a:rPr>
              <a:t>irritating</a:t>
            </a:r>
            <a:r>
              <a:rPr lang="es-MX" sz="2500" b="1" dirty="0" smtClean="0"/>
              <a:t>.</a:t>
            </a:r>
          </a:p>
          <a:p>
            <a:r>
              <a:rPr lang="es-MX" sz="2500" b="1" dirty="0" smtClean="0"/>
              <a:t>2. </a:t>
            </a:r>
            <a:r>
              <a:rPr lang="es-MX" sz="2500" b="1" dirty="0" err="1" smtClean="0"/>
              <a:t>This</a:t>
            </a:r>
            <a:r>
              <a:rPr lang="es-MX" sz="2500" b="1" dirty="0" smtClean="0"/>
              <a:t> </a:t>
            </a:r>
            <a:r>
              <a:rPr lang="es-MX" sz="2500" b="1" dirty="0" err="1" smtClean="0"/>
              <a:t>weather</a:t>
            </a:r>
            <a:r>
              <a:rPr lang="es-MX" sz="2500" b="1" dirty="0" smtClean="0"/>
              <a:t> </a:t>
            </a:r>
            <a:r>
              <a:rPr lang="es-MX" sz="2500" b="1" dirty="0" err="1" smtClean="0"/>
              <a:t>is</a:t>
            </a:r>
            <a:r>
              <a:rPr lang="es-MX" sz="2500" b="1" dirty="0" smtClean="0"/>
              <a:t> so </a:t>
            </a:r>
            <a:r>
              <a:rPr lang="es-MX" sz="2500" b="1" dirty="0" err="1" smtClean="0">
                <a:solidFill>
                  <a:srgbClr val="FF0000"/>
                </a:solidFill>
              </a:rPr>
              <a:t>fascinating</a:t>
            </a:r>
            <a:r>
              <a:rPr lang="es-MX" sz="2500" b="1" dirty="0" smtClean="0"/>
              <a:t>. </a:t>
            </a:r>
            <a:r>
              <a:rPr lang="es-MX" sz="2500" b="1" dirty="0" err="1" smtClean="0"/>
              <a:t>The</a:t>
            </a:r>
            <a:r>
              <a:rPr lang="es-MX" sz="2500" b="1" dirty="0" smtClean="0"/>
              <a:t> </a:t>
            </a:r>
            <a:r>
              <a:rPr lang="es-MX" sz="2500" b="1" dirty="0" err="1" smtClean="0"/>
              <a:t>sun</a:t>
            </a:r>
            <a:r>
              <a:rPr lang="es-MX" sz="2500" b="1" dirty="0" smtClean="0"/>
              <a:t> </a:t>
            </a:r>
            <a:r>
              <a:rPr lang="es-MX" sz="2500" b="1" dirty="0" err="1" smtClean="0"/>
              <a:t>is</a:t>
            </a:r>
            <a:r>
              <a:rPr lang="es-MX" sz="2500" b="1" dirty="0" smtClean="0"/>
              <a:t> </a:t>
            </a:r>
            <a:r>
              <a:rPr lang="es-MX" sz="2500" b="1" dirty="0" err="1" smtClean="0"/>
              <a:t>shining</a:t>
            </a:r>
            <a:r>
              <a:rPr lang="es-MX" sz="2500" b="1" dirty="0" smtClean="0"/>
              <a:t> and </a:t>
            </a:r>
            <a:r>
              <a:rPr lang="es-MX" sz="2500" b="1" dirty="0" err="1" smtClean="0"/>
              <a:t>the</a:t>
            </a:r>
            <a:r>
              <a:rPr lang="es-MX" sz="2500" b="1" dirty="0" smtClean="0"/>
              <a:t> </a:t>
            </a:r>
            <a:r>
              <a:rPr lang="es-MX" sz="2500" b="1" dirty="0" err="1" smtClean="0"/>
              <a:t>sky</a:t>
            </a:r>
            <a:r>
              <a:rPr lang="es-MX" sz="2500" b="1" dirty="0" smtClean="0"/>
              <a:t> </a:t>
            </a:r>
            <a:r>
              <a:rPr lang="es-MX" sz="2500" b="1" dirty="0" err="1" smtClean="0"/>
              <a:t>is</a:t>
            </a:r>
            <a:r>
              <a:rPr lang="es-MX" sz="2500" b="1" dirty="0" smtClean="0"/>
              <a:t> </a:t>
            </a:r>
            <a:r>
              <a:rPr lang="es-MX" sz="2500" b="1" dirty="0" err="1" smtClean="0"/>
              <a:t>great</a:t>
            </a:r>
            <a:r>
              <a:rPr lang="es-MX" sz="2500" b="1" dirty="0" smtClean="0"/>
              <a:t>.</a:t>
            </a:r>
          </a:p>
          <a:p>
            <a:r>
              <a:rPr lang="es-MX" sz="2500" b="1" dirty="0" smtClean="0"/>
              <a:t>3. Carlos </a:t>
            </a:r>
            <a:r>
              <a:rPr lang="es-MX" sz="2500" b="1" dirty="0" err="1" smtClean="0"/>
              <a:t>received</a:t>
            </a:r>
            <a:r>
              <a:rPr lang="es-MX" sz="2500" b="1" dirty="0" smtClean="0"/>
              <a:t> </a:t>
            </a:r>
            <a:r>
              <a:rPr lang="es-MX" sz="2500" b="1" dirty="0" err="1" smtClean="0"/>
              <a:t>some</a:t>
            </a:r>
            <a:r>
              <a:rPr lang="es-MX" sz="2500" b="1" dirty="0" smtClean="0"/>
              <a:t> </a:t>
            </a:r>
            <a:r>
              <a:rPr lang="es-MX" sz="2500" b="1" dirty="0" err="1" smtClean="0">
                <a:solidFill>
                  <a:srgbClr val="FF0000"/>
                </a:solidFill>
              </a:rPr>
              <a:t>surprising</a:t>
            </a:r>
            <a:r>
              <a:rPr lang="es-MX" sz="2500" b="1" dirty="0" smtClean="0"/>
              <a:t> </a:t>
            </a:r>
            <a:r>
              <a:rPr lang="es-MX" sz="2500" b="1" dirty="0" err="1" smtClean="0"/>
              <a:t>news</a:t>
            </a:r>
            <a:r>
              <a:rPr lang="es-MX" sz="2500" b="1" dirty="0" smtClean="0"/>
              <a:t> </a:t>
            </a:r>
            <a:r>
              <a:rPr lang="es-MX" sz="2500" b="1" dirty="0" err="1" smtClean="0"/>
              <a:t>today</a:t>
            </a:r>
            <a:r>
              <a:rPr lang="es-MX" sz="2500" b="1" dirty="0" smtClean="0"/>
              <a:t>. </a:t>
            </a:r>
            <a:r>
              <a:rPr lang="es-MX" sz="2500" b="1" dirty="0" err="1" smtClean="0"/>
              <a:t>Apparently</a:t>
            </a:r>
            <a:r>
              <a:rPr lang="es-MX" sz="2500" b="1" dirty="0" smtClean="0"/>
              <a:t>, he won </a:t>
            </a:r>
            <a:r>
              <a:rPr lang="es-MX" sz="2500" b="1" dirty="0" err="1" smtClean="0"/>
              <a:t>the</a:t>
            </a:r>
            <a:r>
              <a:rPr lang="es-MX" sz="2500" b="1" dirty="0" smtClean="0"/>
              <a:t> </a:t>
            </a:r>
            <a:r>
              <a:rPr lang="es-MX" sz="2500" b="1" dirty="0" err="1" smtClean="0"/>
              <a:t>lottery</a:t>
            </a:r>
            <a:r>
              <a:rPr lang="es-MX" sz="2500" b="1" dirty="0" smtClean="0"/>
              <a:t>.</a:t>
            </a:r>
          </a:p>
          <a:p>
            <a:r>
              <a:rPr lang="es-MX" sz="2500" b="1" dirty="0" smtClean="0"/>
              <a:t>4. </a:t>
            </a:r>
            <a:r>
              <a:rPr lang="es-MX" sz="2500" b="1" dirty="0" err="1"/>
              <a:t>T</a:t>
            </a:r>
            <a:r>
              <a:rPr lang="es-MX" sz="2500" b="1" dirty="0" err="1" smtClean="0"/>
              <a:t>he</a:t>
            </a:r>
            <a:r>
              <a:rPr lang="es-MX" sz="2500" b="1" dirty="0" smtClean="0"/>
              <a:t> </a:t>
            </a:r>
            <a:r>
              <a:rPr lang="es-MX" sz="2500" b="1" dirty="0" err="1" smtClean="0"/>
              <a:t>report</a:t>
            </a:r>
            <a:r>
              <a:rPr lang="es-MX" sz="2500" b="1" dirty="0" smtClean="0"/>
              <a:t> </a:t>
            </a:r>
            <a:r>
              <a:rPr lang="es-MX" sz="2500" b="1" dirty="0" err="1" smtClean="0"/>
              <a:t>they</a:t>
            </a:r>
            <a:r>
              <a:rPr lang="es-MX" sz="2500" b="1" dirty="0" smtClean="0"/>
              <a:t> </a:t>
            </a:r>
            <a:r>
              <a:rPr lang="es-MX" sz="2500" b="1" dirty="0" err="1" smtClean="0"/>
              <a:t>sent</a:t>
            </a:r>
            <a:r>
              <a:rPr lang="es-MX" sz="2500" b="1" dirty="0" smtClean="0"/>
              <a:t> </a:t>
            </a:r>
            <a:r>
              <a:rPr lang="es-MX" sz="2500" b="1" dirty="0" err="1" smtClean="0"/>
              <a:t>to</a:t>
            </a:r>
            <a:r>
              <a:rPr lang="es-MX" sz="2500" b="1" dirty="0" smtClean="0"/>
              <a:t> me, </a:t>
            </a:r>
            <a:r>
              <a:rPr lang="es-MX" sz="2500" b="1" dirty="0" err="1" smtClean="0"/>
              <a:t>wasn’t</a:t>
            </a:r>
            <a:r>
              <a:rPr lang="es-MX" sz="2500" b="1" dirty="0" smtClean="0"/>
              <a:t> so </a:t>
            </a:r>
            <a:r>
              <a:rPr lang="es-MX" sz="2500" b="1" dirty="0" err="1" smtClean="0">
                <a:solidFill>
                  <a:srgbClr val="FF0000"/>
                </a:solidFill>
              </a:rPr>
              <a:t>convincing</a:t>
            </a:r>
            <a:r>
              <a:rPr lang="es-MX" sz="2500" b="1" dirty="0" smtClean="0"/>
              <a:t>.</a:t>
            </a:r>
          </a:p>
          <a:p>
            <a:r>
              <a:rPr lang="es-MX" sz="2500" b="1" dirty="0" smtClean="0"/>
              <a:t>5. I </a:t>
            </a:r>
            <a:r>
              <a:rPr lang="es-MX" sz="2500" b="1" dirty="0" err="1" smtClean="0"/>
              <a:t>think</a:t>
            </a:r>
            <a:r>
              <a:rPr lang="es-MX" sz="2500" b="1" dirty="0" smtClean="0"/>
              <a:t> </a:t>
            </a:r>
            <a:r>
              <a:rPr lang="es-MX" sz="2500" b="1" dirty="0" err="1" smtClean="0"/>
              <a:t>my</a:t>
            </a:r>
            <a:r>
              <a:rPr lang="es-MX" sz="2500" b="1" dirty="0" smtClean="0"/>
              <a:t> </a:t>
            </a:r>
            <a:r>
              <a:rPr lang="es-MX" sz="2500" b="1" dirty="0" err="1" smtClean="0"/>
              <a:t>History</a:t>
            </a:r>
            <a:r>
              <a:rPr lang="es-MX" sz="2500" b="1" dirty="0" smtClean="0"/>
              <a:t> </a:t>
            </a:r>
            <a:r>
              <a:rPr lang="es-MX" sz="2500" b="1" dirty="0" err="1" smtClean="0"/>
              <a:t>teacher</a:t>
            </a:r>
            <a:r>
              <a:rPr lang="es-MX" sz="2500" b="1" dirty="0" smtClean="0"/>
              <a:t> </a:t>
            </a:r>
            <a:r>
              <a:rPr lang="es-MX" sz="2500" b="1" dirty="0" err="1" smtClean="0"/>
              <a:t>is</a:t>
            </a:r>
            <a:r>
              <a:rPr lang="es-MX" sz="2500" b="1" dirty="0" smtClean="0"/>
              <a:t> </a:t>
            </a:r>
            <a:r>
              <a:rPr lang="es-MX" sz="2500" b="1" dirty="0" err="1" smtClean="0"/>
              <a:t>very</a:t>
            </a:r>
            <a:r>
              <a:rPr lang="es-MX" sz="2500" b="1" dirty="0" smtClean="0"/>
              <a:t> </a:t>
            </a:r>
            <a:r>
              <a:rPr lang="es-MX" sz="2500" b="1" dirty="0" err="1" smtClean="0">
                <a:solidFill>
                  <a:srgbClr val="FF0000"/>
                </a:solidFill>
              </a:rPr>
              <a:t>boring</a:t>
            </a:r>
            <a:r>
              <a:rPr lang="es-MX" sz="2500" b="1" dirty="0" smtClean="0"/>
              <a:t>.</a:t>
            </a:r>
          </a:p>
          <a:p>
            <a:endParaRPr lang="es-MX" dirty="0"/>
          </a:p>
          <a:p>
            <a:pPr marL="0" indent="0">
              <a:buNone/>
            </a:pPr>
            <a:r>
              <a:rPr lang="es-HN" dirty="0"/>
              <a:t>https://www.youtube.com/watch?v=S53pWjyNj04</a:t>
            </a:r>
          </a:p>
        </p:txBody>
      </p:sp>
    </p:spTree>
    <p:extLst>
      <p:ext uri="{BB962C8B-B14F-4D97-AF65-F5344CB8AC3E}">
        <p14:creationId xmlns:p14="http://schemas.microsoft.com/office/powerpoint/2010/main" val="407971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HN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HN" dirty="0"/>
          </a:p>
        </p:txBody>
      </p:sp>
      <p:sp>
        <p:nvSpPr>
          <p:cNvPr id="4" name="Elipse 3"/>
          <p:cNvSpPr/>
          <p:nvPr/>
        </p:nvSpPr>
        <p:spPr>
          <a:xfrm>
            <a:off x="3812146" y="2331076"/>
            <a:ext cx="4237150" cy="186743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500" b="1" dirty="0" smtClean="0">
                <a:solidFill>
                  <a:srgbClr val="FF0000"/>
                </a:solidFill>
              </a:rPr>
              <a:t>WHERE TO GO</a:t>
            </a:r>
            <a:endParaRPr lang="es-HN" sz="3500" b="1" dirty="0">
              <a:solidFill>
                <a:srgbClr val="FF0000"/>
              </a:solidFill>
            </a:endParaRPr>
          </a:p>
        </p:txBody>
      </p:sp>
      <p:cxnSp>
        <p:nvCxnSpPr>
          <p:cNvPr id="6" name="Conector recto de flecha 5"/>
          <p:cNvCxnSpPr>
            <a:stCxn id="4" idx="7"/>
          </p:cNvCxnSpPr>
          <p:nvPr/>
        </p:nvCxnSpPr>
        <p:spPr>
          <a:xfrm flipV="1">
            <a:off x="7428780" y="2176530"/>
            <a:ext cx="955366" cy="42802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de flecha 6"/>
          <p:cNvCxnSpPr>
            <a:endCxn id="3" idx="0"/>
          </p:cNvCxnSpPr>
          <p:nvPr/>
        </p:nvCxnSpPr>
        <p:spPr>
          <a:xfrm flipV="1">
            <a:off x="6096000" y="1825625"/>
            <a:ext cx="0" cy="50545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de flecha 8"/>
          <p:cNvCxnSpPr/>
          <p:nvPr/>
        </p:nvCxnSpPr>
        <p:spPr>
          <a:xfrm>
            <a:off x="6096000" y="4215307"/>
            <a:ext cx="0" cy="75841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de flecha 9"/>
          <p:cNvCxnSpPr/>
          <p:nvPr/>
        </p:nvCxnSpPr>
        <p:spPr>
          <a:xfrm flipH="1">
            <a:off x="3810000" y="3984017"/>
            <a:ext cx="704032" cy="53551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de flecha 10"/>
          <p:cNvCxnSpPr/>
          <p:nvPr/>
        </p:nvCxnSpPr>
        <p:spPr>
          <a:xfrm flipH="1">
            <a:off x="2846231" y="3264553"/>
            <a:ext cx="965915" cy="15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11"/>
          <p:cNvCxnSpPr/>
          <p:nvPr/>
        </p:nvCxnSpPr>
        <p:spPr>
          <a:xfrm flipV="1">
            <a:off x="8049296" y="3379768"/>
            <a:ext cx="1174569" cy="2538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12"/>
          <p:cNvCxnSpPr/>
          <p:nvPr/>
        </p:nvCxnSpPr>
        <p:spPr>
          <a:xfrm flipH="1" flipV="1">
            <a:off x="3657600" y="2010057"/>
            <a:ext cx="933443" cy="53503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de flecha 13"/>
          <p:cNvCxnSpPr/>
          <p:nvPr/>
        </p:nvCxnSpPr>
        <p:spPr>
          <a:xfrm>
            <a:off x="7428780" y="3958744"/>
            <a:ext cx="620516" cy="54456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619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35169" y="2103437"/>
            <a:ext cx="10515600" cy="1325563"/>
          </a:xfrm>
        </p:spPr>
        <p:txBody>
          <a:bodyPr/>
          <a:lstStyle/>
          <a:p>
            <a:pPr algn="ctr"/>
            <a:r>
              <a:rPr lang="es-MX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-ING AND –ED WORDS</a:t>
            </a:r>
            <a:br>
              <a:rPr lang="es-MX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es-MX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CAN BE </a:t>
            </a:r>
            <a:r>
              <a:rPr lang="es-MX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ADJECTIVES</a:t>
            </a:r>
            <a:r>
              <a:rPr lang="es-MX" b="1" dirty="0" smtClean="0">
                <a:solidFill>
                  <a:srgbClr val="7030A0"/>
                </a:solidFill>
              </a:rPr>
              <a:t>.</a:t>
            </a:r>
            <a:endParaRPr lang="es-HN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2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8448"/>
            <a:ext cx="12191495" cy="6581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5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3963243"/>
              </p:ext>
            </p:extLst>
          </p:nvPr>
        </p:nvGraphicFramePr>
        <p:xfrm>
          <a:off x="838200" y="682582"/>
          <a:ext cx="10515600" cy="56009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7800"/>
                <a:gridCol w="5257800"/>
              </a:tblGrid>
              <a:tr h="474753">
                <a:tc>
                  <a:txBody>
                    <a:bodyPr/>
                    <a:lstStyle/>
                    <a:p>
                      <a:pPr algn="ctr"/>
                      <a:r>
                        <a:rPr lang="es-MX" sz="5000" b="1" dirty="0" smtClean="0"/>
                        <a:t>-ING</a:t>
                      </a:r>
                      <a:endParaRPr lang="es-HN" sz="50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5000" b="1" dirty="0" smtClean="0"/>
                        <a:t>-ED</a:t>
                      </a:r>
                      <a:endParaRPr lang="es-HN" sz="50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474753"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INTERESTING</a:t>
                      </a:r>
                      <a:endParaRPr lang="es-HN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INTERESTED</a:t>
                      </a:r>
                      <a:endParaRPr lang="es-HN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474753"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AMAZING</a:t>
                      </a:r>
                      <a:endParaRPr lang="es-HN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AMAZED</a:t>
                      </a:r>
                      <a:endParaRPr lang="es-HN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474753"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TIRING</a:t>
                      </a:r>
                      <a:endParaRPr lang="es-HN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TIRED</a:t>
                      </a:r>
                      <a:endParaRPr lang="es-HN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474753"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BORING</a:t>
                      </a:r>
                      <a:endParaRPr lang="es-HN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BORED</a:t>
                      </a:r>
                      <a:endParaRPr lang="es-HN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474753"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RELAXING</a:t>
                      </a:r>
                      <a:endParaRPr lang="es-HN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RELAXED</a:t>
                      </a:r>
                      <a:endParaRPr lang="es-HN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474753"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TOUCHING</a:t>
                      </a:r>
                      <a:endParaRPr lang="es-HN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TOUCHED</a:t>
                      </a:r>
                      <a:endParaRPr lang="es-HN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474753"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ANNOYING</a:t>
                      </a:r>
                      <a:endParaRPr lang="es-HN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ANNOYED</a:t>
                      </a:r>
                      <a:endParaRPr lang="es-HN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474753"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EMBARRESSING</a:t>
                      </a:r>
                      <a:endParaRPr lang="es-HN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EMBARRASSED</a:t>
                      </a:r>
                      <a:endParaRPr lang="es-HN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474753">
                <a:tc>
                  <a:txBody>
                    <a:bodyPr/>
                    <a:lstStyle/>
                    <a:p>
                      <a:endParaRPr lang="es-HN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HN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474753">
                <a:tc>
                  <a:txBody>
                    <a:bodyPr/>
                    <a:lstStyle/>
                    <a:p>
                      <a:endParaRPr lang="es-HN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HN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927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8585" y="120940"/>
            <a:ext cx="6076950" cy="48577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277" y="1118315"/>
            <a:ext cx="4539041" cy="547566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4883" y="1118315"/>
            <a:ext cx="4716553" cy="5504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02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5518" y="0"/>
            <a:ext cx="8360963" cy="6967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79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9666" y="1825625"/>
            <a:ext cx="779145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48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HN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335" y="489397"/>
            <a:ext cx="9652775" cy="5924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71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795</TotalTime>
  <Words>177</Words>
  <Application>Microsoft Office PowerPoint</Application>
  <PresentationFormat>Panorámica</PresentationFormat>
  <Paragraphs>35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6" baseType="lpstr">
      <vt:lpstr>Arial</vt:lpstr>
      <vt:lpstr>Arial Black</vt:lpstr>
      <vt:lpstr>Century Gothic</vt:lpstr>
      <vt:lpstr>Wingdings 3</vt:lpstr>
      <vt:lpstr>Espiral</vt:lpstr>
      <vt:lpstr>VACATIONS.</vt:lpstr>
      <vt:lpstr>Presentación de PowerPoint</vt:lpstr>
      <vt:lpstr>-ING AND –ED WORDS  CAN BE ADJECTIVES.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EXAMPLES  (-ED)</vt:lpstr>
      <vt:lpstr>EXAMPLES  (-ING)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VACATIONS.</dc:title>
  <dc:creator>Karol Hernandez</dc:creator>
  <cp:lastModifiedBy>Karol Hernandez</cp:lastModifiedBy>
  <cp:revision>13</cp:revision>
  <dcterms:created xsi:type="dcterms:W3CDTF">2022-02-19T13:52:41Z</dcterms:created>
  <dcterms:modified xsi:type="dcterms:W3CDTF">2022-08-13T17:54:46Z</dcterms:modified>
</cp:coreProperties>
</file>