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80C8DA-B9D0-4D13-94CC-FFABD58BACBD}" type="datetimeFigureOut">
              <a:rPr lang="es-HN" smtClean="0"/>
              <a:pPr/>
              <a:t>03/09/2012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A0AC173-3EF3-480A-BE1F-03D37CC7C29E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Using</a:t>
            </a:r>
            <a:r>
              <a:rPr lang="es-HN" dirty="0" smtClean="0"/>
              <a:t> </a:t>
            </a:r>
            <a:br>
              <a:rPr lang="es-HN" dirty="0" smtClean="0"/>
            </a:br>
            <a:r>
              <a:rPr lang="es-HN" dirty="0" smtClean="0"/>
              <a:t>a /</a:t>
            </a:r>
            <a:r>
              <a:rPr lang="es-HN" dirty="0" err="1" smtClean="0"/>
              <a:t>an</a:t>
            </a:r>
            <a:r>
              <a:rPr lang="es-HN" smtClean="0"/>
              <a:t>/ some</a:t>
            </a:r>
            <a:r>
              <a:rPr lang="es-HN" dirty="0" smtClean="0"/>
              <a:t>/ </a:t>
            </a:r>
            <a:r>
              <a:rPr lang="es-HN" dirty="0" err="1" smtClean="0"/>
              <a:t>The</a:t>
            </a:r>
            <a:r>
              <a:rPr lang="es-HN" dirty="0" smtClean="0"/>
              <a:t> /</a:t>
            </a:r>
            <a:r>
              <a:rPr lang="es-HN" dirty="0" err="1" smtClean="0"/>
              <a:t>any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smtClean="0"/>
              <a:t>G </a:t>
            </a:r>
            <a:r>
              <a:rPr lang="es-HN" smtClean="0"/>
              <a:t>4.3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TRY THESE EXERCISES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81534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400" dirty="0" smtClean="0"/>
              <a:t>	</a:t>
            </a:r>
            <a:r>
              <a:rPr lang="en-US" sz="1400" b="1" dirty="0" smtClean="0"/>
              <a:t>1.</a:t>
            </a:r>
            <a:r>
              <a:rPr lang="en-US" sz="1400" dirty="0" smtClean="0"/>
              <a:t> __________ onions aren't in __________ cellar. They are in __________ kitchen.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2.</a:t>
            </a:r>
            <a:r>
              <a:rPr lang="en-US" sz="1400" dirty="0" smtClean="0"/>
              <a:t> __________ whales and __________ elephants are __________ biggest mammals on earth.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3.</a:t>
            </a:r>
            <a:r>
              <a:rPr lang="en-US" sz="1400" dirty="0" smtClean="0"/>
              <a:t> There were __________ books and __________ comics. __________ books were broken, but __________ comics weren't.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4.</a:t>
            </a:r>
            <a:r>
              <a:rPr lang="en-US" sz="1400" dirty="0" smtClean="0"/>
              <a:t> "Could you give me __________ sweets, granny?"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"Of course, love!"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5.</a:t>
            </a:r>
            <a:r>
              <a:rPr lang="en-US" sz="1400" dirty="0" smtClean="0"/>
              <a:t> I've lost __________ crayons I bought yesterday.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6.</a:t>
            </a:r>
            <a:r>
              <a:rPr lang="en-US" sz="1400" dirty="0" smtClean="0"/>
              <a:t> She hates __________ garlic, but I love it.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7.</a:t>
            </a:r>
            <a:r>
              <a:rPr lang="en-US" sz="1400" dirty="0" smtClean="0"/>
              <a:t> We would like to spend __________ week in Barcelona.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8.</a:t>
            </a:r>
            <a:r>
              <a:rPr lang="en-US" sz="1400" dirty="0" smtClean="0"/>
              <a:t> __________ pollution is destroying __________ earth.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9.</a:t>
            </a:r>
            <a:r>
              <a:rPr lang="en-US" sz="1400" dirty="0" smtClean="0"/>
              <a:t> There isn't __________ apple juice left. Let's buy __________ (apple juice).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10.</a:t>
            </a:r>
            <a:r>
              <a:rPr lang="en-US" sz="1400" dirty="0" smtClean="0"/>
              <a:t> "Did they drink __________ wine?"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"No, they didn't."</a:t>
            </a:r>
            <a:br>
              <a:rPr lang="en-US" sz="1400" dirty="0" smtClean="0"/>
            </a:br>
            <a:endParaRPr lang="es-HN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smtClean="0"/>
              <a:t>Answers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/>
              <a:t>The, the, the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2.</a:t>
            </a:r>
            <a:r>
              <a:rPr lang="en-US" dirty="0" smtClean="0"/>
              <a:t> </a:t>
            </a:r>
            <a:r>
              <a:rPr lang="en-US" b="1" dirty="0" smtClean="0"/>
              <a:t>--, --, the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3.</a:t>
            </a:r>
            <a:r>
              <a:rPr lang="en-US" dirty="0" smtClean="0"/>
              <a:t> </a:t>
            </a:r>
            <a:r>
              <a:rPr lang="en-US" b="1" dirty="0" smtClean="0"/>
              <a:t>some, some, The, the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4.</a:t>
            </a:r>
            <a:r>
              <a:rPr lang="en-US" dirty="0" smtClean="0"/>
              <a:t> </a:t>
            </a:r>
            <a:r>
              <a:rPr lang="en-US" b="1" dirty="0" smtClean="0"/>
              <a:t>some / the</a:t>
            </a:r>
            <a:r>
              <a:rPr lang="en-US" dirty="0" smtClean="0"/>
              <a:t> (Both alternatives are possible.)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5.</a:t>
            </a:r>
            <a:r>
              <a:rPr lang="en-US" dirty="0" smtClean="0"/>
              <a:t> </a:t>
            </a:r>
            <a:r>
              <a:rPr lang="en-US" b="1" dirty="0" smtClean="0"/>
              <a:t>the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6.</a:t>
            </a:r>
            <a:r>
              <a:rPr lang="en-US" dirty="0" smtClean="0"/>
              <a:t> </a:t>
            </a:r>
            <a:r>
              <a:rPr lang="en-US" b="1" dirty="0" smtClean="0"/>
              <a:t>--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7.</a:t>
            </a: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8.</a:t>
            </a:r>
            <a:r>
              <a:rPr lang="en-US" dirty="0" smtClean="0"/>
              <a:t> </a:t>
            </a:r>
            <a:r>
              <a:rPr lang="en-US" b="1" dirty="0" smtClean="0"/>
              <a:t>--, the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9.</a:t>
            </a:r>
            <a:r>
              <a:rPr lang="en-US" dirty="0" smtClean="0"/>
              <a:t> </a:t>
            </a:r>
            <a:r>
              <a:rPr lang="en-US" b="1" dirty="0" smtClean="0"/>
              <a:t>any, some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10.</a:t>
            </a:r>
            <a:r>
              <a:rPr lang="en-US" dirty="0" smtClean="0"/>
              <a:t> </a:t>
            </a:r>
            <a:r>
              <a:rPr lang="en-US" b="1" dirty="0" smtClean="0"/>
              <a:t>some / the</a:t>
            </a:r>
            <a:r>
              <a:rPr lang="en-US" dirty="0" smtClean="0"/>
              <a:t> (Both alternatives are possible.)</a:t>
            </a:r>
            <a:br>
              <a:rPr lang="en-US" dirty="0" smtClean="0"/>
            </a:br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A, an, some, any</a:t>
            </a:r>
            <a:r>
              <a:rPr lang="en-US" dirty="0" smtClean="0"/>
              <a:t> and </a:t>
            </a:r>
            <a:r>
              <a:rPr lang="en-US" b="1" dirty="0" smtClean="0"/>
              <a:t>the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an</a:t>
            </a:r>
            <a:r>
              <a:rPr lang="en-US" dirty="0" smtClean="0"/>
              <a:t> are used with singular countable nouns. </a:t>
            </a:r>
            <a:r>
              <a:rPr lang="en-US" b="1" dirty="0" smtClean="0"/>
              <a:t>A</a:t>
            </a:r>
            <a:r>
              <a:rPr lang="en-US" dirty="0" smtClean="0"/>
              <a:t> is used before consonants; </a:t>
            </a:r>
            <a:r>
              <a:rPr lang="en-US" b="1" dirty="0" smtClean="0"/>
              <a:t>an</a:t>
            </a:r>
            <a:r>
              <a:rPr lang="en-US" dirty="0" smtClean="0"/>
              <a:t>, before vowels.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A c</a:t>
            </a:r>
            <a:r>
              <a:rPr lang="en-US" i="1" dirty="0" smtClean="0"/>
              <a:t>at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An o</a:t>
            </a:r>
            <a:r>
              <a:rPr lang="en-US" i="1" dirty="0" smtClean="0"/>
              <a:t>cean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An o</a:t>
            </a:r>
            <a:r>
              <a:rPr lang="en-US" i="1" dirty="0" smtClean="0"/>
              <a:t>range bike</a:t>
            </a: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Have a look at the following examples: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An ho</a:t>
            </a:r>
            <a:r>
              <a:rPr lang="en-US" i="1" dirty="0" smtClean="0"/>
              <a:t>ur</a:t>
            </a:r>
            <a:r>
              <a:rPr lang="en-US" dirty="0" smtClean="0"/>
              <a:t> (Please note that the </a:t>
            </a:r>
            <a:r>
              <a:rPr lang="en-US" b="1" dirty="0" smtClean="0"/>
              <a:t>h</a:t>
            </a:r>
            <a:r>
              <a:rPr lang="en-US" dirty="0" smtClean="0"/>
              <a:t> is silent; therefore, </a:t>
            </a:r>
            <a:r>
              <a:rPr lang="en-US" b="1" dirty="0" smtClean="0"/>
              <a:t>hour</a:t>
            </a:r>
            <a:r>
              <a:rPr lang="en-US" dirty="0" smtClean="0"/>
              <a:t> starts with a vowel sound.)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A h</a:t>
            </a:r>
            <a:r>
              <a:rPr lang="en-US" i="1" dirty="0" smtClean="0"/>
              <a:t>ot dog</a:t>
            </a:r>
            <a:r>
              <a:rPr lang="en-US" dirty="0" smtClean="0"/>
              <a:t> (The </a:t>
            </a:r>
            <a:r>
              <a:rPr lang="en-US" b="1" dirty="0" smtClean="0"/>
              <a:t>h</a:t>
            </a:r>
            <a:r>
              <a:rPr lang="en-US" dirty="0" smtClean="0"/>
              <a:t> is not mute here.)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A u</a:t>
            </a:r>
            <a:r>
              <a:rPr lang="en-US" i="1" dirty="0" smtClean="0"/>
              <a:t>niversity student</a:t>
            </a:r>
            <a:r>
              <a:rPr lang="en-US" dirty="0" smtClean="0"/>
              <a:t> ("</a:t>
            </a:r>
            <a:r>
              <a:rPr lang="en-US" b="1" dirty="0" smtClean="0"/>
              <a:t>U</a:t>
            </a:r>
            <a:r>
              <a:rPr lang="en-US" dirty="0" smtClean="0"/>
              <a:t>niversity" does not begin with a vowel sound, but, with a consonant sound. It is equivalent to saying </a:t>
            </a:r>
            <a:r>
              <a:rPr lang="en-US" b="1" dirty="0" smtClean="0"/>
              <a:t>you</a:t>
            </a:r>
            <a:r>
              <a:rPr lang="en-US" dirty="0" smtClean="0"/>
              <a:t> in English.)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An u</a:t>
            </a:r>
            <a:r>
              <a:rPr lang="en-US" i="1" dirty="0" smtClean="0"/>
              <a:t>nusual situation</a:t>
            </a:r>
            <a:r>
              <a:rPr lang="en-US" dirty="0" smtClean="0"/>
              <a:t> (The letter </a:t>
            </a:r>
            <a:r>
              <a:rPr lang="en-US" b="1" dirty="0" smtClean="0"/>
              <a:t>u</a:t>
            </a:r>
            <a:r>
              <a:rPr lang="en-US" dirty="0" smtClean="0"/>
              <a:t> has a vowel sound here.)</a:t>
            </a:r>
            <a:endParaRPr lang="es-H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Some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plural of </a:t>
            </a:r>
            <a:r>
              <a:rPr lang="en-US" b="1" dirty="0" smtClean="0"/>
              <a:t>a</a:t>
            </a:r>
            <a:r>
              <a:rPr lang="en-US" dirty="0" smtClean="0"/>
              <a:t> or </a:t>
            </a:r>
            <a:r>
              <a:rPr lang="en-US" b="1" dirty="0" smtClean="0"/>
              <a:t>an</a:t>
            </a:r>
            <a:r>
              <a:rPr lang="en-US" dirty="0" smtClean="0"/>
              <a:t> is </a:t>
            </a:r>
            <a:r>
              <a:rPr lang="en-US" b="1" dirty="0" smtClean="0"/>
              <a:t>some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Some</a:t>
            </a:r>
            <a:r>
              <a:rPr lang="en-US" i="1" dirty="0" smtClean="0"/>
              <a:t> cats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Some</a:t>
            </a:r>
            <a:r>
              <a:rPr lang="en-US" i="1" dirty="0" smtClean="0"/>
              <a:t> oceans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Some</a:t>
            </a:r>
            <a:r>
              <a:rPr lang="en-US" dirty="0" smtClean="0"/>
              <a:t> is also used with uncountable nouns: </a:t>
            </a:r>
            <a:r>
              <a:rPr lang="en-US" b="1" dirty="0" smtClean="0"/>
              <a:t>some</a:t>
            </a:r>
            <a:r>
              <a:rPr lang="en-US" dirty="0" smtClean="0"/>
              <a:t> milk.</a:t>
            </a:r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Any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questions and in negatives sentences, </a:t>
            </a:r>
            <a:r>
              <a:rPr lang="en-US" b="1" dirty="0" smtClean="0"/>
              <a:t>any</a:t>
            </a:r>
            <a:r>
              <a:rPr lang="en-US" dirty="0" smtClean="0"/>
              <a:t> is used instead of </a:t>
            </a:r>
            <a:r>
              <a:rPr lang="en-US" b="1" dirty="0" smtClean="0"/>
              <a:t>some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There wasn't </a:t>
            </a:r>
            <a:r>
              <a:rPr lang="en-US" b="1" i="1" dirty="0" smtClean="0"/>
              <a:t>any</a:t>
            </a:r>
            <a:r>
              <a:rPr lang="en-US" i="1" dirty="0" smtClean="0"/>
              <a:t> milk.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Has she sent you </a:t>
            </a:r>
            <a:r>
              <a:rPr lang="en-US" b="1" i="1" dirty="0" smtClean="0"/>
              <a:t>any</a:t>
            </a:r>
            <a:r>
              <a:rPr lang="en-US" i="1" dirty="0" smtClean="0"/>
              <a:t> photos?</a:t>
            </a:r>
          </a:p>
          <a:p>
            <a:endParaRPr lang="en-US" dirty="0" smtClean="0"/>
          </a:p>
          <a:p>
            <a:r>
              <a:rPr lang="en-US" dirty="0" smtClean="0"/>
              <a:t>However, when we expect a positive reply or when we are offering or asking for something, we use </a:t>
            </a:r>
            <a:r>
              <a:rPr lang="en-US" b="1" dirty="0" smtClean="0"/>
              <a:t>some</a:t>
            </a:r>
            <a:r>
              <a:rPr lang="en-US" dirty="0" smtClean="0"/>
              <a:t> instead of </a:t>
            </a:r>
            <a:r>
              <a:rPr lang="en-US" b="1" dirty="0" smtClean="0"/>
              <a:t>any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Would you like </a:t>
            </a:r>
            <a:r>
              <a:rPr lang="en-US" b="1" i="1" dirty="0" smtClean="0"/>
              <a:t>some</a:t>
            </a:r>
            <a:r>
              <a:rPr lang="en-US" i="1" dirty="0" smtClean="0"/>
              <a:t> coffee?</a:t>
            </a:r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The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The</a:t>
            </a:r>
            <a:r>
              <a:rPr lang="en-US" dirty="0" smtClean="0"/>
              <a:t> is used to refer to things previously mentioned or to refer to something unique: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A</a:t>
            </a:r>
            <a:r>
              <a:rPr lang="en-US" i="1" dirty="0" smtClean="0"/>
              <a:t> man and </a:t>
            </a:r>
            <a:r>
              <a:rPr lang="en-US" b="1" i="1" dirty="0" smtClean="0"/>
              <a:t>a</a:t>
            </a:r>
            <a:r>
              <a:rPr lang="en-US" i="1" dirty="0" smtClean="0"/>
              <a:t> woman were walking along the path. </a:t>
            </a:r>
            <a:r>
              <a:rPr lang="en-US" b="1" i="1" dirty="0" smtClean="0"/>
              <a:t>The</a:t>
            </a:r>
            <a:r>
              <a:rPr lang="en-US" i="1" dirty="0" smtClean="0"/>
              <a:t> man was wearing a red jumper and </a:t>
            </a:r>
            <a:r>
              <a:rPr lang="en-US" b="1" i="1" dirty="0" smtClean="0"/>
              <a:t>the</a:t>
            </a:r>
            <a:r>
              <a:rPr lang="en-US" i="1" dirty="0" smtClean="0"/>
              <a:t> woman, a pink jacket.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I would like to go to </a:t>
            </a:r>
            <a:r>
              <a:rPr lang="en-US" b="1" i="1" dirty="0" smtClean="0"/>
              <a:t>the</a:t>
            </a:r>
            <a:r>
              <a:rPr lang="en-US" i="1" dirty="0" smtClean="0"/>
              <a:t> moon.</a:t>
            </a:r>
            <a:r>
              <a:rPr lang="en-US" dirty="0" smtClean="0"/>
              <a:t/>
            </a:r>
            <a:br>
              <a:rPr lang="en-US" dirty="0" smtClean="0"/>
            </a:br>
            <a:endParaRPr lang="es-H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Some</a:t>
            </a:r>
            <a:r>
              <a:rPr lang="es-HN" dirty="0" smtClean="0"/>
              <a:t>, </a:t>
            </a:r>
            <a:r>
              <a:rPr lang="es-HN" dirty="0" err="1" smtClean="0"/>
              <a:t>any</a:t>
            </a:r>
            <a:r>
              <a:rPr lang="es-HN" dirty="0" smtClean="0"/>
              <a:t> and </a:t>
            </a:r>
            <a:r>
              <a:rPr lang="es-HN" dirty="0" err="1" smtClean="0"/>
              <a:t>the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Some</a:t>
            </a:r>
            <a:r>
              <a:rPr lang="en-US" dirty="0" smtClean="0"/>
              <a:t>, </a:t>
            </a:r>
            <a:r>
              <a:rPr lang="en-US" b="1" dirty="0" smtClean="0"/>
              <a:t>any</a:t>
            </a:r>
            <a:r>
              <a:rPr lang="en-US" dirty="0" smtClean="0"/>
              <a:t> and </a:t>
            </a:r>
            <a:r>
              <a:rPr lang="en-US" b="1" dirty="0" smtClean="0"/>
              <a:t>the</a:t>
            </a:r>
            <a:r>
              <a:rPr lang="en-US" dirty="0" smtClean="0"/>
              <a:t> are omitted when the names express a general idea: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I love </a:t>
            </a:r>
            <a:r>
              <a:rPr lang="en-US" b="1" i="1" dirty="0" smtClean="0"/>
              <a:t>bananas</a:t>
            </a:r>
            <a:r>
              <a:rPr lang="en-US" i="1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Milk</a:t>
            </a:r>
            <a:r>
              <a:rPr lang="en-US" i="1" dirty="0" smtClean="0"/>
              <a:t> is very good for children.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s-H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Exercises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b="1" dirty="0" smtClean="0"/>
              <a:t>A</a:t>
            </a:r>
            <a:r>
              <a:rPr lang="en-US" sz="6400" b="1" dirty="0" smtClean="0"/>
              <a:t>.</a:t>
            </a:r>
            <a:r>
              <a:rPr lang="en-US" sz="6400" dirty="0" smtClean="0"/>
              <a:t> Fill in the gaps with </a:t>
            </a:r>
            <a:r>
              <a:rPr lang="en-US" sz="6400" b="1" dirty="0" smtClean="0"/>
              <a:t>a</a:t>
            </a:r>
            <a:r>
              <a:rPr lang="en-US" sz="6400" dirty="0" smtClean="0"/>
              <a:t>, </a:t>
            </a:r>
            <a:r>
              <a:rPr lang="en-US" sz="6400" b="1" dirty="0" smtClean="0"/>
              <a:t>an</a:t>
            </a:r>
            <a:r>
              <a:rPr lang="en-US" sz="6400" dirty="0" smtClean="0"/>
              <a:t>, </a:t>
            </a:r>
            <a:r>
              <a:rPr lang="en-US" sz="6400" b="1" dirty="0" smtClean="0"/>
              <a:t>some</a:t>
            </a:r>
            <a:r>
              <a:rPr lang="en-US" sz="6400" dirty="0" smtClean="0"/>
              <a:t>, </a:t>
            </a:r>
            <a:r>
              <a:rPr lang="en-US" sz="6400" b="1" dirty="0" smtClean="0"/>
              <a:t>any</a:t>
            </a:r>
            <a:r>
              <a:rPr lang="en-US" sz="6400" dirty="0" smtClean="0"/>
              <a:t> or </a:t>
            </a:r>
            <a:r>
              <a:rPr lang="en-US" sz="6400" b="1" dirty="0" smtClean="0"/>
              <a:t>--</a:t>
            </a:r>
            <a:r>
              <a:rPr lang="en-US" sz="6400" dirty="0" smtClean="0"/>
              <a:t> (if no article is required).</a:t>
            </a:r>
            <a:br>
              <a:rPr lang="en-US" sz="6400" dirty="0" smtClean="0"/>
            </a:br>
            <a:r>
              <a:rPr lang="en-US" sz="6400" dirty="0" smtClean="0"/>
              <a:t/>
            </a:r>
            <a:br>
              <a:rPr lang="en-US" sz="6400" dirty="0" smtClean="0"/>
            </a:br>
            <a:r>
              <a:rPr lang="en-US" sz="6400" b="1" dirty="0" smtClean="0"/>
              <a:t>1.</a:t>
            </a:r>
            <a:r>
              <a:rPr lang="en-US" sz="6400" dirty="0" smtClean="0"/>
              <a:t> I need __________ volunteer to sweep the sitting-room and the kitchen.</a:t>
            </a:r>
            <a:br>
              <a:rPr lang="en-US" sz="6400" dirty="0" smtClean="0"/>
            </a:br>
            <a:r>
              <a:rPr lang="en-US" sz="6400" dirty="0" smtClean="0"/>
              <a:t/>
            </a:r>
            <a:br>
              <a:rPr lang="en-US" sz="6400" dirty="0" smtClean="0"/>
            </a:br>
            <a:r>
              <a:rPr lang="en-US" sz="6400" b="1" dirty="0" smtClean="0"/>
              <a:t>2.</a:t>
            </a:r>
            <a:r>
              <a:rPr lang="en-US" sz="6400" dirty="0" smtClean="0"/>
              <a:t> Let's buy __________ grapes for the party.</a:t>
            </a:r>
            <a:br>
              <a:rPr lang="en-US" sz="6400" dirty="0" smtClean="0"/>
            </a:br>
            <a:r>
              <a:rPr lang="en-US" sz="6400" dirty="0" smtClean="0"/>
              <a:t/>
            </a:r>
            <a:br>
              <a:rPr lang="en-US" sz="6400" dirty="0" smtClean="0"/>
            </a:br>
            <a:r>
              <a:rPr lang="en-US" sz="6400" b="1" dirty="0" smtClean="0"/>
              <a:t>3.</a:t>
            </a:r>
            <a:r>
              <a:rPr lang="en-US" sz="6400" dirty="0" smtClean="0"/>
              <a:t> May I have __________ water, please?</a:t>
            </a:r>
            <a:br>
              <a:rPr lang="en-US" sz="6400" dirty="0" smtClean="0"/>
            </a:br>
            <a:r>
              <a:rPr lang="en-US" sz="6400" dirty="0" smtClean="0"/>
              <a:t/>
            </a:r>
            <a:br>
              <a:rPr lang="en-US" sz="6400" dirty="0" smtClean="0"/>
            </a:br>
            <a:r>
              <a:rPr lang="en-US" sz="6400" b="1" dirty="0" smtClean="0"/>
              <a:t>4.</a:t>
            </a:r>
            <a:r>
              <a:rPr lang="en-US" sz="6400" dirty="0" smtClean="0"/>
              <a:t> There aren't __________ strawberries.</a:t>
            </a:r>
            <a:br>
              <a:rPr lang="en-US" sz="6400" dirty="0" smtClean="0"/>
            </a:br>
            <a:r>
              <a:rPr lang="en-US" sz="6400" dirty="0" smtClean="0"/>
              <a:t/>
            </a:r>
            <a:br>
              <a:rPr lang="en-US" sz="6400" dirty="0" smtClean="0"/>
            </a:br>
            <a:r>
              <a:rPr lang="en-US" sz="6400" b="1" dirty="0" smtClean="0"/>
              <a:t>5.</a:t>
            </a:r>
            <a:r>
              <a:rPr lang="en-US" sz="6400" dirty="0" smtClean="0"/>
              <a:t> It was __________ easy exam. Everybody passed it.</a:t>
            </a:r>
            <a:br>
              <a:rPr lang="en-US" sz="6400" dirty="0" smtClean="0"/>
            </a:br>
            <a:r>
              <a:rPr lang="en-US" sz="6400" dirty="0" smtClean="0"/>
              <a:t/>
            </a:r>
            <a:br>
              <a:rPr lang="en-US" sz="6400" dirty="0" smtClean="0"/>
            </a:br>
            <a:r>
              <a:rPr lang="en-US" sz="6400" b="1" dirty="0" smtClean="0"/>
              <a:t>6.</a:t>
            </a:r>
            <a:r>
              <a:rPr lang="en-US" sz="6400" dirty="0" smtClean="0"/>
              <a:t> There is __________ lady at the door who asks for you.</a:t>
            </a:r>
            <a:br>
              <a:rPr lang="en-US" sz="6400" dirty="0" smtClean="0"/>
            </a:br>
            <a:r>
              <a:rPr lang="en-US" sz="6400" dirty="0" smtClean="0"/>
              <a:t/>
            </a:r>
            <a:br>
              <a:rPr lang="en-US" sz="6400" dirty="0" smtClean="0"/>
            </a:br>
            <a:r>
              <a:rPr lang="en-US" sz="6400" b="1" dirty="0" smtClean="0"/>
              <a:t>7.</a:t>
            </a:r>
            <a:r>
              <a:rPr lang="en-US" sz="6400" dirty="0" smtClean="0"/>
              <a:t> We don't have __________ coke.</a:t>
            </a:r>
            <a:br>
              <a:rPr lang="en-US" sz="6400" dirty="0" smtClean="0"/>
            </a:br>
            <a:r>
              <a:rPr lang="en-US" sz="6400" dirty="0" smtClean="0"/>
              <a:t/>
            </a:r>
            <a:br>
              <a:rPr lang="en-US" sz="6400" dirty="0" smtClean="0"/>
            </a:br>
            <a:r>
              <a:rPr lang="en-US" sz="6400" b="1" dirty="0" smtClean="0"/>
              <a:t>8.</a:t>
            </a:r>
            <a:r>
              <a:rPr lang="en-US" sz="6400" dirty="0" smtClean="0"/>
              <a:t> She hasn't got __________ friends</a:t>
            </a:r>
            <a:br>
              <a:rPr lang="en-US" sz="6400" dirty="0" smtClean="0"/>
            </a:br>
            <a:r>
              <a:rPr lang="en-US" sz="6400" dirty="0" smtClean="0"/>
              <a:t/>
            </a:r>
            <a:br>
              <a:rPr lang="en-US" sz="6400" dirty="0" smtClean="0"/>
            </a:br>
            <a:r>
              <a:rPr lang="en-US" sz="6400" b="1" dirty="0" smtClean="0"/>
              <a:t>9.</a:t>
            </a:r>
            <a:r>
              <a:rPr lang="en-US" sz="6400" dirty="0" smtClean="0"/>
              <a:t> "Are there __________ trees?"</a:t>
            </a:r>
            <a:br>
              <a:rPr lang="en-US" sz="6400" dirty="0" smtClean="0"/>
            </a:br>
            <a:r>
              <a:rPr lang="en-US" sz="6400" dirty="0" smtClean="0"/>
              <a:t/>
            </a:r>
            <a:br>
              <a:rPr lang="en-US" sz="6400" dirty="0" smtClean="0"/>
            </a:br>
            <a:r>
              <a:rPr lang="en-US" sz="6400" dirty="0" smtClean="0"/>
              <a:t>"No, there aren't __________ (trees). It's a desert place."</a:t>
            </a:r>
            <a:br>
              <a:rPr lang="en-US" sz="6400" dirty="0" smtClean="0"/>
            </a:br>
            <a:r>
              <a:rPr lang="en-US" sz="6400" dirty="0" smtClean="0"/>
              <a:t/>
            </a:r>
            <a:br>
              <a:rPr lang="en-US" sz="6400" dirty="0" smtClean="0"/>
            </a:br>
            <a:r>
              <a:rPr lang="en-US" sz="6400" b="1" dirty="0" smtClean="0"/>
              <a:t>10.</a:t>
            </a:r>
            <a:r>
              <a:rPr lang="en-US" sz="6400" dirty="0" smtClean="0"/>
              <a:t> __________ elephants never forget. </a:t>
            </a:r>
            <a:endParaRPr lang="es-HN" sz="6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3200" b="1" dirty="0" smtClean="0"/>
              <a:t>1.</a:t>
            </a:r>
            <a:r>
              <a:rPr lang="en-US" sz="3200" dirty="0" smtClean="0"/>
              <a:t> I need </a:t>
            </a:r>
            <a:r>
              <a:rPr lang="en-US" sz="3200" b="1" dirty="0" smtClean="0">
                <a:solidFill>
                  <a:srgbClr val="7030A0"/>
                </a:solidFill>
              </a:rPr>
              <a:t>a </a:t>
            </a:r>
            <a:r>
              <a:rPr lang="en-US" sz="3200" dirty="0" smtClean="0"/>
              <a:t>volunteer to sweep the sitting-room and the kitchen.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2.</a:t>
            </a:r>
            <a:r>
              <a:rPr lang="en-US" sz="3200" dirty="0" smtClean="0"/>
              <a:t> Let's buy </a:t>
            </a:r>
            <a:r>
              <a:rPr lang="en-US" sz="3200" b="1" dirty="0" smtClean="0">
                <a:solidFill>
                  <a:srgbClr val="7030A0"/>
                </a:solidFill>
              </a:rPr>
              <a:t> some</a:t>
            </a:r>
            <a:r>
              <a:rPr lang="en-US" sz="3200" dirty="0" smtClean="0"/>
              <a:t> grapes for the party.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3.</a:t>
            </a:r>
            <a:r>
              <a:rPr lang="en-US" sz="3200" dirty="0" smtClean="0"/>
              <a:t> May I have </a:t>
            </a:r>
            <a:r>
              <a:rPr lang="en-US" sz="3200" b="1" dirty="0" smtClean="0">
                <a:solidFill>
                  <a:srgbClr val="7030A0"/>
                </a:solidFill>
              </a:rPr>
              <a:t>some</a:t>
            </a:r>
            <a:r>
              <a:rPr lang="en-US" sz="3200" dirty="0" smtClean="0"/>
              <a:t> water, please?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4.</a:t>
            </a:r>
            <a:r>
              <a:rPr lang="en-US" sz="3200" dirty="0" smtClean="0"/>
              <a:t> There aren't  </a:t>
            </a:r>
            <a:r>
              <a:rPr lang="en-US" sz="3200" b="1" dirty="0" smtClean="0">
                <a:solidFill>
                  <a:srgbClr val="7030A0"/>
                </a:solidFill>
              </a:rPr>
              <a:t>any</a:t>
            </a:r>
            <a:r>
              <a:rPr lang="en-US" sz="3200" dirty="0" smtClean="0"/>
              <a:t> strawberries.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5.</a:t>
            </a:r>
            <a:r>
              <a:rPr lang="en-US" sz="3200" dirty="0" smtClean="0"/>
              <a:t> It was</a:t>
            </a:r>
            <a:r>
              <a:rPr lang="en-US" sz="3200" b="1" dirty="0" smtClean="0">
                <a:solidFill>
                  <a:srgbClr val="7030A0"/>
                </a:solidFill>
              </a:rPr>
              <a:t> an </a:t>
            </a:r>
            <a:r>
              <a:rPr lang="en-US" sz="3200" dirty="0" smtClean="0"/>
              <a:t>easy exam. Everybody passed it.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6.</a:t>
            </a:r>
            <a:r>
              <a:rPr lang="en-US" sz="3200" dirty="0" smtClean="0"/>
              <a:t> There is </a:t>
            </a:r>
            <a:r>
              <a:rPr lang="en-US" sz="3200" b="1" dirty="0" smtClean="0">
                <a:solidFill>
                  <a:srgbClr val="7030A0"/>
                </a:solidFill>
              </a:rPr>
              <a:t> a </a:t>
            </a:r>
            <a:r>
              <a:rPr lang="en-US" sz="3200" dirty="0" smtClean="0"/>
              <a:t>lady at the door who asks for you.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7.</a:t>
            </a:r>
            <a:r>
              <a:rPr lang="en-US" sz="3200" dirty="0" smtClean="0"/>
              <a:t> We don't have </a:t>
            </a:r>
            <a:r>
              <a:rPr lang="en-US" sz="3200" b="1" dirty="0" smtClean="0">
                <a:solidFill>
                  <a:srgbClr val="7030A0"/>
                </a:solidFill>
              </a:rPr>
              <a:t>any </a:t>
            </a:r>
            <a:r>
              <a:rPr lang="en-US" sz="3200" dirty="0" smtClean="0"/>
              <a:t>coke.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8.</a:t>
            </a:r>
            <a:r>
              <a:rPr lang="en-US" sz="3200" dirty="0" smtClean="0"/>
              <a:t> She hasn't got </a:t>
            </a:r>
            <a:r>
              <a:rPr lang="en-US" sz="3200" b="1" dirty="0" smtClean="0">
                <a:solidFill>
                  <a:srgbClr val="7030A0"/>
                </a:solidFill>
              </a:rPr>
              <a:t>any </a:t>
            </a:r>
            <a:r>
              <a:rPr lang="en-US" sz="3200" dirty="0" smtClean="0"/>
              <a:t>friends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9.</a:t>
            </a:r>
            <a:r>
              <a:rPr lang="en-US" sz="3200" dirty="0" smtClean="0"/>
              <a:t> "Are there </a:t>
            </a:r>
            <a:r>
              <a:rPr lang="en-US" sz="3200" b="1" dirty="0" smtClean="0">
                <a:solidFill>
                  <a:srgbClr val="7030A0"/>
                </a:solidFill>
              </a:rPr>
              <a:t>any</a:t>
            </a:r>
            <a:r>
              <a:rPr lang="en-US" sz="3200" dirty="0" smtClean="0"/>
              <a:t> trees?"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"No, there aren't </a:t>
            </a:r>
            <a:r>
              <a:rPr lang="en-US" sz="3200" b="1" dirty="0" smtClean="0">
                <a:solidFill>
                  <a:srgbClr val="7030A0"/>
                </a:solidFill>
              </a:rPr>
              <a:t>any </a:t>
            </a:r>
            <a:r>
              <a:rPr lang="en-US" sz="3200" dirty="0" smtClean="0"/>
              <a:t>(trees). It's a desert place."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10.</a:t>
            </a:r>
            <a:r>
              <a:rPr lang="en-US" sz="3200" dirty="0" smtClean="0"/>
              <a:t> Elephants never forget.</a:t>
            </a:r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68</TotalTime>
  <Words>151</Words>
  <Application>Microsoft Office PowerPoint</Application>
  <PresentationFormat>Presentación en pantalla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Intermedio</vt:lpstr>
      <vt:lpstr>Using  a /an/ some/ The /any</vt:lpstr>
      <vt:lpstr>A, an, some, any and the</vt:lpstr>
      <vt:lpstr>Have a look at the following examples:</vt:lpstr>
      <vt:lpstr>Some</vt:lpstr>
      <vt:lpstr>Any</vt:lpstr>
      <vt:lpstr>The</vt:lpstr>
      <vt:lpstr>Some, any and the</vt:lpstr>
      <vt:lpstr>Exercises</vt:lpstr>
      <vt:lpstr>Answers</vt:lpstr>
      <vt:lpstr>TRY THESE EXERCISES</vt:lpstr>
      <vt:lpstr>Answers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 a /an/ some/ The /any</dc:title>
  <dc:creator>Any</dc:creator>
  <cp:lastModifiedBy>Any</cp:lastModifiedBy>
  <cp:revision>3</cp:revision>
  <dcterms:created xsi:type="dcterms:W3CDTF">2012-08-27T18:50:07Z</dcterms:created>
  <dcterms:modified xsi:type="dcterms:W3CDTF">2012-09-04T01:19:49Z</dcterms:modified>
</cp:coreProperties>
</file>