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0646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149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3504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275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117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1737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6538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1145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243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729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3178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5BB5-DFD3-4489-8BBA-9D8DEF521565}" type="datetimeFigureOut">
              <a:rPr lang="es-HN" smtClean="0"/>
              <a:t>19/05/2020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2A9D-784A-4C48-AAC5-B2DA8BF40F2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3952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 algn="l"/>
            <a:r>
              <a:rPr lang="es-HN" dirty="0" err="1" smtClean="0"/>
              <a:t>Unit</a:t>
            </a:r>
            <a:r>
              <a:rPr lang="es-HN" dirty="0" smtClean="0"/>
              <a:t> 9 </a:t>
            </a:r>
            <a:br>
              <a:rPr lang="es-HN" dirty="0" smtClean="0"/>
            </a:br>
            <a:r>
              <a:rPr lang="es-HN" dirty="0" err="1" smtClean="0"/>
              <a:t>objectives</a:t>
            </a:r>
            <a:r>
              <a:rPr lang="es-HN" dirty="0" smtClean="0"/>
              <a:t>: </a:t>
            </a:r>
            <a:br>
              <a:rPr lang="es-HN" dirty="0" smtClean="0"/>
            </a:br>
            <a:r>
              <a:rPr lang="es-HN" dirty="0" smtClean="0"/>
              <a:t>To </a:t>
            </a:r>
            <a:r>
              <a:rPr lang="es-HN" dirty="0" err="1" smtClean="0"/>
              <a:t>talk</a:t>
            </a:r>
            <a:r>
              <a:rPr lang="es-HN" dirty="0" smtClean="0"/>
              <a:t> </a:t>
            </a:r>
            <a:r>
              <a:rPr lang="es-HN" dirty="0" err="1" smtClean="0"/>
              <a:t>about</a:t>
            </a:r>
            <a:r>
              <a:rPr lang="es-HN" dirty="0" smtClean="0"/>
              <a:t> </a:t>
            </a:r>
            <a:r>
              <a:rPr lang="es-HN" dirty="0" err="1" smtClean="0"/>
              <a:t>future</a:t>
            </a:r>
            <a:r>
              <a:rPr lang="es-HN" dirty="0" smtClean="0"/>
              <a:t> </a:t>
            </a:r>
            <a:r>
              <a:rPr lang="es-HN" dirty="0" err="1" smtClean="0"/>
              <a:t>plans</a:t>
            </a:r>
            <a:r>
              <a:rPr lang="es-HN" dirty="0" smtClean="0"/>
              <a:t>.</a:t>
            </a:r>
            <a:br>
              <a:rPr lang="es-HN" dirty="0" smtClean="0"/>
            </a:br>
            <a:r>
              <a:rPr lang="es-HN" dirty="0" smtClean="0"/>
              <a:t>To </a:t>
            </a:r>
            <a:r>
              <a:rPr lang="es-HN" dirty="0" err="1" smtClean="0"/>
              <a:t>talk</a:t>
            </a:r>
            <a:r>
              <a:rPr lang="es-HN" dirty="0" smtClean="0"/>
              <a:t> </a:t>
            </a:r>
            <a:r>
              <a:rPr lang="es-HN" dirty="0" err="1" smtClean="0"/>
              <a:t>about</a:t>
            </a:r>
            <a:r>
              <a:rPr lang="es-HN" dirty="0"/>
              <a:t> </a:t>
            </a:r>
            <a:r>
              <a:rPr lang="es-HN" dirty="0" err="1" smtClean="0"/>
              <a:t>porpuse</a:t>
            </a:r>
            <a:r>
              <a:rPr lang="es-HN" dirty="0" smtClean="0"/>
              <a:t>.</a:t>
            </a:r>
            <a:br>
              <a:rPr lang="es-HN" dirty="0" smtClean="0"/>
            </a:b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dirty="0" err="1" smtClean="0"/>
              <a:t>Structure</a:t>
            </a:r>
            <a:r>
              <a:rPr lang="es-HN" dirty="0" smtClean="0"/>
              <a:t>: </a:t>
            </a:r>
            <a:r>
              <a:rPr lang="es-HN" b="1" dirty="0" smtClean="0">
                <a:solidFill>
                  <a:srgbClr val="FF0000"/>
                </a:solidFill>
              </a:rPr>
              <a:t>be + </a:t>
            </a:r>
            <a:r>
              <a:rPr lang="es-HN" b="1" dirty="0" err="1" smtClean="0">
                <a:solidFill>
                  <a:srgbClr val="FF0000"/>
                </a:solidFill>
              </a:rPr>
              <a:t>going</a:t>
            </a:r>
            <a:r>
              <a:rPr lang="es-HN" b="1" dirty="0" smtClean="0">
                <a:solidFill>
                  <a:srgbClr val="FF0000"/>
                </a:solidFill>
              </a:rPr>
              <a:t> to + </a:t>
            </a:r>
            <a:r>
              <a:rPr lang="es-HN" b="1" dirty="0" err="1" smtClean="0">
                <a:solidFill>
                  <a:srgbClr val="FF0000"/>
                </a:solidFill>
              </a:rPr>
              <a:t>verb</a:t>
            </a:r>
            <a:endParaRPr lang="es-H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HN" b="1" dirty="0" smtClean="0"/>
              <a:t>Use: * to </a:t>
            </a:r>
            <a:r>
              <a:rPr lang="es-HN" b="1" dirty="0" err="1" smtClean="0"/>
              <a:t>talk</a:t>
            </a:r>
            <a:r>
              <a:rPr lang="es-HN" b="1" dirty="0" smtClean="0"/>
              <a:t> </a:t>
            </a:r>
            <a:r>
              <a:rPr lang="es-HN" b="1" dirty="0" err="1" smtClean="0"/>
              <a:t>about</a:t>
            </a:r>
            <a:r>
              <a:rPr lang="es-HN" b="1" dirty="0" smtClean="0"/>
              <a:t> </a:t>
            </a:r>
            <a:r>
              <a:rPr lang="es-HN" b="1" dirty="0" err="1" smtClean="0"/>
              <a:t>future</a:t>
            </a:r>
            <a:r>
              <a:rPr lang="es-HN" b="1" dirty="0" smtClean="0"/>
              <a:t> </a:t>
            </a:r>
            <a:r>
              <a:rPr lang="es-HN" b="1" dirty="0" err="1" smtClean="0"/>
              <a:t>plans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r>
              <a:rPr lang="es-HN" b="1" dirty="0" err="1" smtClean="0"/>
              <a:t>Clue</a:t>
            </a:r>
            <a:r>
              <a:rPr lang="es-HN" b="1" dirty="0" smtClean="0"/>
              <a:t> </a:t>
            </a:r>
            <a:r>
              <a:rPr lang="es-HN" b="1" dirty="0" err="1" smtClean="0"/>
              <a:t>words</a:t>
            </a:r>
            <a:r>
              <a:rPr lang="es-HN" b="1" dirty="0" smtClean="0"/>
              <a:t>: </a:t>
            </a:r>
            <a:r>
              <a:rPr lang="es-HN" b="1" dirty="0" err="1" smtClean="0"/>
              <a:t>tomorrow</a:t>
            </a:r>
            <a:r>
              <a:rPr lang="es-HN" b="1" dirty="0" smtClean="0"/>
              <a:t>, </a:t>
            </a:r>
            <a:r>
              <a:rPr lang="es-HN" b="1" dirty="0" err="1" smtClean="0"/>
              <a:t>tonight</a:t>
            </a:r>
            <a:r>
              <a:rPr lang="es-HN" b="1" dirty="0" smtClean="0"/>
              <a:t>, </a:t>
            </a:r>
            <a:r>
              <a:rPr lang="es-HN" b="1" dirty="0" err="1" smtClean="0"/>
              <a:t>next</a:t>
            </a:r>
            <a:r>
              <a:rPr lang="es-HN" b="1" dirty="0" smtClean="0"/>
              <a:t> (</a:t>
            </a:r>
            <a:r>
              <a:rPr lang="es-HN" b="1" dirty="0" err="1" smtClean="0"/>
              <a:t>year,week,month</a:t>
            </a:r>
            <a:r>
              <a:rPr lang="es-HN" b="1" dirty="0" smtClean="0"/>
              <a:t>, </a:t>
            </a:r>
            <a:r>
              <a:rPr lang="es-HN" b="1" dirty="0" err="1" smtClean="0"/>
              <a:t>Monday</a:t>
            </a:r>
            <a:r>
              <a:rPr lang="es-HN" b="1" dirty="0" smtClean="0"/>
              <a:t>, </a:t>
            </a:r>
            <a:r>
              <a:rPr lang="es-HN" b="1" dirty="0" err="1" smtClean="0"/>
              <a:t>etc</a:t>
            </a:r>
            <a:r>
              <a:rPr lang="es-HN" b="1" dirty="0" smtClean="0"/>
              <a:t>)</a:t>
            </a:r>
          </a:p>
          <a:p>
            <a:pPr marL="0" indent="0">
              <a:buNone/>
            </a:pPr>
            <a:endParaRPr lang="es-HN" b="1" dirty="0" smtClean="0"/>
          </a:p>
          <a:p>
            <a:pPr marL="0" indent="0">
              <a:buNone/>
            </a:pPr>
            <a:endParaRPr lang="es-HN" b="1" dirty="0"/>
          </a:p>
          <a:p>
            <a:pPr marL="0" indent="0">
              <a:buNone/>
            </a:pPr>
            <a:endParaRPr lang="es-HN" b="1" dirty="0" smtClean="0"/>
          </a:p>
        </p:txBody>
      </p:sp>
    </p:spTree>
    <p:extLst>
      <p:ext uri="{BB962C8B-B14F-4D97-AF65-F5344CB8AC3E}">
        <p14:creationId xmlns:p14="http://schemas.microsoft.com/office/powerpoint/2010/main" val="315046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HN" dirty="0" err="1" smtClean="0"/>
              <a:t>Examples</a:t>
            </a: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HN" b="1" dirty="0" smtClean="0"/>
              <a:t>+ </a:t>
            </a:r>
            <a:r>
              <a:rPr lang="es-HN" b="1" dirty="0" err="1" smtClean="0"/>
              <a:t>We</a:t>
            </a:r>
            <a:r>
              <a:rPr lang="es-HN" b="1" dirty="0" smtClean="0"/>
              <a:t> </a:t>
            </a:r>
            <a:r>
              <a:rPr lang="es-HN" b="1" dirty="0" smtClean="0">
                <a:solidFill>
                  <a:srgbClr val="0070C0"/>
                </a:solidFill>
              </a:rPr>
              <a:t>are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going</a:t>
            </a:r>
            <a:r>
              <a:rPr lang="es-HN" b="1" dirty="0" smtClean="0">
                <a:solidFill>
                  <a:srgbClr val="FF0000"/>
                </a:solidFill>
              </a:rPr>
              <a:t> to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visit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/>
              <a:t>our</a:t>
            </a:r>
            <a:r>
              <a:rPr lang="es-HN" b="1" dirty="0" smtClean="0"/>
              <a:t> </a:t>
            </a:r>
            <a:r>
              <a:rPr lang="es-HN" b="1" dirty="0" err="1" smtClean="0"/>
              <a:t>family</a:t>
            </a:r>
            <a:r>
              <a:rPr lang="es-HN" b="1" dirty="0" smtClean="0"/>
              <a:t> </a:t>
            </a:r>
            <a:r>
              <a:rPr lang="es-HN" b="1" dirty="0" err="1" smtClean="0"/>
              <a:t>next</a:t>
            </a:r>
            <a:r>
              <a:rPr lang="es-HN" b="1" dirty="0" smtClean="0"/>
              <a:t> </a:t>
            </a:r>
            <a:r>
              <a:rPr lang="es-HN" b="1" dirty="0" err="1" smtClean="0"/>
              <a:t>month</a:t>
            </a:r>
            <a:r>
              <a:rPr lang="es-HN" b="1" dirty="0" smtClean="0"/>
              <a:t>.</a:t>
            </a:r>
          </a:p>
          <a:p>
            <a:pPr>
              <a:buFontTx/>
              <a:buChar char="-"/>
            </a:pPr>
            <a:r>
              <a:rPr lang="es-HN" b="1" dirty="0" err="1" smtClean="0"/>
              <a:t>We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aren’t</a:t>
            </a:r>
            <a:r>
              <a:rPr lang="es-HN" b="1" dirty="0" smtClean="0"/>
              <a:t>  </a:t>
            </a:r>
            <a:r>
              <a:rPr lang="es-HN" b="1" dirty="0" err="1" smtClean="0">
                <a:solidFill>
                  <a:srgbClr val="FF0000"/>
                </a:solidFill>
              </a:rPr>
              <a:t>going</a:t>
            </a:r>
            <a:r>
              <a:rPr lang="es-HN" b="1" dirty="0" smtClean="0">
                <a:solidFill>
                  <a:srgbClr val="FF0000"/>
                </a:solidFill>
              </a:rPr>
              <a:t> to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visit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/>
              <a:t>our</a:t>
            </a:r>
            <a:r>
              <a:rPr lang="es-HN" b="1" dirty="0" smtClean="0"/>
              <a:t> </a:t>
            </a:r>
            <a:r>
              <a:rPr lang="es-HN" b="1" dirty="0" err="1" smtClean="0"/>
              <a:t>family</a:t>
            </a:r>
            <a:r>
              <a:rPr lang="es-HN" b="1" dirty="0" smtClean="0"/>
              <a:t> </a:t>
            </a:r>
            <a:r>
              <a:rPr lang="es-HN" b="1" dirty="0" err="1" smtClean="0"/>
              <a:t>next</a:t>
            </a:r>
            <a:endParaRPr lang="es-HN" b="1" dirty="0" smtClean="0"/>
          </a:p>
          <a:p>
            <a:pPr marL="0" indent="0">
              <a:buNone/>
            </a:pPr>
            <a:r>
              <a:rPr lang="es-HN" b="1" dirty="0"/>
              <a:t> </a:t>
            </a:r>
            <a:r>
              <a:rPr lang="es-HN" b="1" dirty="0" smtClean="0"/>
              <a:t>    </a:t>
            </a:r>
            <a:r>
              <a:rPr lang="es-HN" b="1" dirty="0" err="1" smtClean="0"/>
              <a:t>month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r>
              <a:rPr lang="es-HN" b="1" dirty="0" smtClean="0"/>
              <a:t> </a:t>
            </a:r>
            <a:r>
              <a:rPr lang="es-HN" b="1" dirty="0" smtClean="0">
                <a:solidFill>
                  <a:srgbClr val="0070C0"/>
                </a:solidFill>
              </a:rPr>
              <a:t>Are</a:t>
            </a:r>
            <a:r>
              <a:rPr lang="es-HN" b="1" dirty="0" smtClean="0"/>
              <a:t> </a:t>
            </a:r>
            <a:r>
              <a:rPr lang="es-HN" b="1" dirty="0" err="1" smtClean="0"/>
              <a:t>you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going</a:t>
            </a:r>
            <a:r>
              <a:rPr lang="es-HN" b="1" dirty="0" smtClean="0">
                <a:solidFill>
                  <a:srgbClr val="FF0000"/>
                </a:solidFill>
              </a:rPr>
              <a:t> to</a:t>
            </a:r>
            <a:r>
              <a:rPr lang="es-HN" b="1" dirty="0" smtClean="0"/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visit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/>
              <a:t>your</a:t>
            </a:r>
            <a:r>
              <a:rPr lang="es-HN" b="1" dirty="0" smtClean="0"/>
              <a:t> </a:t>
            </a:r>
            <a:r>
              <a:rPr lang="es-HN" b="1" dirty="0" err="1" smtClean="0"/>
              <a:t>family</a:t>
            </a:r>
            <a:r>
              <a:rPr lang="es-HN" b="1" dirty="0" smtClean="0"/>
              <a:t> </a:t>
            </a:r>
            <a:r>
              <a:rPr lang="es-HN" b="1" dirty="0" err="1" smtClean="0"/>
              <a:t>next</a:t>
            </a:r>
            <a:r>
              <a:rPr lang="es-HN" b="1" dirty="0" smtClean="0"/>
              <a:t> </a:t>
            </a:r>
            <a:r>
              <a:rPr lang="es-HN" b="1" dirty="0" err="1" smtClean="0"/>
              <a:t>month</a:t>
            </a:r>
            <a:r>
              <a:rPr lang="es-HN" b="1" dirty="0" smtClean="0"/>
              <a:t>?</a:t>
            </a:r>
          </a:p>
          <a:p>
            <a:pPr marL="0" indent="0">
              <a:buNone/>
            </a:pPr>
            <a:r>
              <a:rPr lang="es-HN" b="1" dirty="0" smtClean="0">
                <a:solidFill>
                  <a:srgbClr val="FF0000"/>
                </a:solidFill>
              </a:rPr>
              <a:t>Yes, </a:t>
            </a:r>
            <a:r>
              <a:rPr lang="es-HN" b="1" dirty="0" err="1" smtClean="0">
                <a:solidFill>
                  <a:srgbClr val="FF0000"/>
                </a:solidFill>
              </a:rPr>
              <a:t>we</a:t>
            </a:r>
            <a:r>
              <a:rPr lang="es-HN" b="1" dirty="0" smtClean="0">
                <a:solidFill>
                  <a:srgbClr val="FF0000"/>
                </a:solidFill>
              </a:rPr>
              <a:t> are. / no, </a:t>
            </a:r>
            <a:r>
              <a:rPr lang="es-HN" b="1" dirty="0" err="1" smtClean="0">
                <a:solidFill>
                  <a:srgbClr val="FF0000"/>
                </a:solidFill>
              </a:rPr>
              <a:t>i’m</a:t>
            </a:r>
            <a:r>
              <a:rPr lang="es-HN" b="1" dirty="0" smtClean="0">
                <a:solidFill>
                  <a:srgbClr val="FF0000"/>
                </a:solidFill>
              </a:rPr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not</a:t>
            </a:r>
            <a:endParaRPr lang="es-H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HN" b="1" dirty="0" smtClean="0"/>
              <a:t>Q: </a:t>
            </a:r>
            <a:r>
              <a:rPr lang="es-HN" b="1" dirty="0" err="1" smtClean="0"/>
              <a:t>When</a:t>
            </a:r>
            <a:r>
              <a:rPr lang="es-HN" b="1" dirty="0" smtClean="0"/>
              <a:t> are </a:t>
            </a:r>
            <a:r>
              <a:rPr lang="es-HN" b="1" dirty="0" err="1" smtClean="0"/>
              <a:t>you</a:t>
            </a:r>
            <a:r>
              <a:rPr lang="es-HN" b="1" dirty="0" smtClean="0"/>
              <a:t> </a:t>
            </a:r>
            <a:r>
              <a:rPr lang="es-HN" b="1" dirty="0" err="1" smtClean="0"/>
              <a:t>going</a:t>
            </a:r>
            <a:r>
              <a:rPr lang="es-HN" b="1" dirty="0" smtClean="0"/>
              <a:t> to </a:t>
            </a:r>
            <a:r>
              <a:rPr lang="es-HN" b="1" dirty="0" err="1" smtClean="0"/>
              <a:t>visit</a:t>
            </a:r>
            <a:r>
              <a:rPr lang="es-HN" b="1" dirty="0" smtClean="0"/>
              <a:t> </a:t>
            </a:r>
            <a:r>
              <a:rPr lang="es-HN" b="1" dirty="0" err="1" smtClean="0"/>
              <a:t>your</a:t>
            </a:r>
            <a:r>
              <a:rPr lang="es-HN" b="1" dirty="0" smtClean="0"/>
              <a:t> </a:t>
            </a:r>
            <a:r>
              <a:rPr lang="es-HN" b="1" dirty="0" err="1" smtClean="0"/>
              <a:t>family</a:t>
            </a:r>
            <a:r>
              <a:rPr lang="es-HN" b="1" dirty="0" smtClean="0"/>
              <a:t>?</a:t>
            </a:r>
          </a:p>
          <a:p>
            <a:pPr marL="0" indent="0">
              <a:buNone/>
            </a:pPr>
            <a:r>
              <a:rPr lang="es-HN" b="1" dirty="0" smtClean="0"/>
              <a:t>A: </a:t>
            </a:r>
            <a:r>
              <a:rPr lang="es-HN" b="1" dirty="0" err="1" smtClean="0"/>
              <a:t>Next</a:t>
            </a:r>
            <a:r>
              <a:rPr lang="es-HN" b="1" dirty="0" smtClean="0"/>
              <a:t> </a:t>
            </a:r>
            <a:r>
              <a:rPr lang="es-HN" b="1" dirty="0" err="1" smtClean="0"/>
              <a:t>month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r>
              <a:rPr lang="es-HN" b="1" dirty="0" smtClean="0"/>
              <a:t>Q: </a:t>
            </a:r>
            <a:r>
              <a:rPr lang="es-HN" b="1" dirty="0" err="1" smtClean="0"/>
              <a:t>Who</a:t>
            </a:r>
            <a:r>
              <a:rPr lang="es-HN" b="1" dirty="0" smtClean="0"/>
              <a:t> are </a:t>
            </a:r>
            <a:r>
              <a:rPr lang="es-HN" b="1" dirty="0" err="1" smtClean="0"/>
              <a:t>you</a:t>
            </a:r>
            <a:r>
              <a:rPr lang="es-HN" b="1" dirty="0" smtClean="0"/>
              <a:t> </a:t>
            </a:r>
            <a:r>
              <a:rPr lang="es-HN" b="1" dirty="0" err="1" smtClean="0"/>
              <a:t>going</a:t>
            </a:r>
            <a:r>
              <a:rPr lang="es-HN" b="1" dirty="0" smtClean="0"/>
              <a:t> to </a:t>
            </a:r>
            <a:r>
              <a:rPr lang="es-HN" b="1" dirty="0" err="1" smtClean="0"/>
              <a:t>visit</a:t>
            </a:r>
            <a:r>
              <a:rPr lang="es-HN" b="1" dirty="0" smtClean="0"/>
              <a:t> </a:t>
            </a:r>
            <a:r>
              <a:rPr lang="es-HN" b="1" dirty="0" err="1" smtClean="0"/>
              <a:t>next</a:t>
            </a:r>
            <a:r>
              <a:rPr lang="es-HN" b="1" dirty="0" smtClean="0"/>
              <a:t> </a:t>
            </a:r>
            <a:r>
              <a:rPr lang="es-HN" b="1" dirty="0" err="1" smtClean="0"/>
              <a:t>month</a:t>
            </a:r>
            <a:r>
              <a:rPr lang="es-HN" b="1" dirty="0" smtClean="0"/>
              <a:t>? </a:t>
            </a:r>
          </a:p>
          <a:p>
            <a:pPr marL="0" indent="0">
              <a:buNone/>
            </a:pPr>
            <a:r>
              <a:rPr lang="es-HN" b="1" dirty="0" smtClean="0"/>
              <a:t>A: </a:t>
            </a:r>
            <a:r>
              <a:rPr lang="es-HN" b="1" dirty="0" err="1" smtClean="0"/>
              <a:t>My</a:t>
            </a:r>
            <a:r>
              <a:rPr lang="es-HN" b="1" dirty="0" smtClean="0"/>
              <a:t> </a:t>
            </a:r>
            <a:r>
              <a:rPr lang="es-HN" b="1" dirty="0" err="1" smtClean="0"/>
              <a:t>family</a:t>
            </a:r>
            <a:endParaRPr lang="es-HN" b="1" dirty="0" smtClean="0"/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5808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Infinitive</a:t>
            </a:r>
            <a:r>
              <a:rPr lang="es-HN" dirty="0" smtClean="0"/>
              <a:t> of </a:t>
            </a:r>
            <a:r>
              <a:rPr lang="es-HN" dirty="0" err="1" smtClean="0"/>
              <a:t>purpose</a:t>
            </a:r>
            <a:endParaRPr lang="es-H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638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8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781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04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112</Words>
  <Application>Microsoft Office PowerPoint</Application>
  <PresentationFormat>Presentación en pantalla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Unit 9  objectives:  To talk about future plans. To talk about porpuse.  </vt:lpstr>
      <vt:lpstr>Examples </vt:lpstr>
      <vt:lpstr>Infinitive of purpose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 objectives:  To talk about future plans. To talk about porpuse.</dc:title>
  <dc:creator>Yolany Araujo</dc:creator>
  <cp:lastModifiedBy>Yolany Araujo</cp:lastModifiedBy>
  <cp:revision>5</cp:revision>
  <dcterms:created xsi:type="dcterms:W3CDTF">2020-05-15T23:38:35Z</dcterms:created>
  <dcterms:modified xsi:type="dcterms:W3CDTF">2020-05-19T19:33:21Z</dcterms:modified>
</cp:coreProperties>
</file>