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5" r:id="rId15"/>
    <p:sldId id="273" r:id="rId16"/>
    <p:sldId id="274" r:id="rId17"/>
    <p:sldId id="267" r:id="rId18"/>
    <p:sldId id="268" r:id="rId19"/>
    <p:sldId id="269" r:id="rId20"/>
    <p:sldId id="270" r:id="rId21"/>
    <p:sldId id="271" r:id="rId22"/>
    <p:sldId id="272" r:id="rId23"/>
    <p:sldId id="277" r:id="rId24"/>
    <p:sldId id="276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B5356DF-6554-4DB4-BD46-D55ABD395D41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F59A6E1-2D9E-4A88-BEED-B41FB3D8E46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Vocabulary.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534" y="2667390"/>
            <a:ext cx="5350933" cy="599440"/>
          </a:xfrm>
        </p:spPr>
        <p:txBody>
          <a:bodyPr>
            <a:noAutofit/>
          </a:bodyPr>
          <a:lstStyle/>
          <a:p>
            <a:r>
              <a:rPr lang="en-US" sz="6500" dirty="0"/>
              <a:t>Unit 10</a:t>
            </a:r>
          </a:p>
        </p:txBody>
      </p:sp>
    </p:spTree>
    <p:extLst>
      <p:ext uri="{BB962C8B-B14F-4D97-AF65-F5344CB8AC3E}">
        <p14:creationId xmlns:p14="http://schemas.microsoft.com/office/powerpoint/2010/main" val="461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72" y="337829"/>
            <a:ext cx="2252073" cy="1325563"/>
          </a:xfrm>
        </p:spPr>
        <p:txBody>
          <a:bodyPr/>
          <a:lstStyle/>
          <a:p>
            <a:r>
              <a:rPr lang="en-US" dirty="0" err="1"/>
              <a:t>botox</a:t>
            </a:r>
            <a:endParaRPr lang="en-US" dirty="0"/>
          </a:p>
        </p:txBody>
      </p:sp>
      <p:pic>
        <p:nvPicPr>
          <p:cNvPr id="7172" name="Picture 4" descr="http://aliruilowa.com/wp-content/uploads/2016/07/bot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4714"/>
            <a:ext cx="952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02" y="470392"/>
            <a:ext cx="3704440" cy="1126395"/>
          </a:xfrm>
        </p:spPr>
        <p:txBody>
          <a:bodyPr/>
          <a:lstStyle/>
          <a:p>
            <a:r>
              <a:rPr lang="en-US" dirty="0"/>
              <a:t>Operating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142" y="847937"/>
            <a:ext cx="8191858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733" y="173531"/>
            <a:ext cx="6590731" cy="850051"/>
          </a:xfrm>
        </p:spPr>
        <p:txBody>
          <a:bodyPr/>
          <a:lstStyle/>
          <a:p>
            <a:r>
              <a:rPr lang="en-US" dirty="0"/>
              <a:t>donor</a:t>
            </a:r>
          </a:p>
        </p:txBody>
      </p:sp>
      <p:pic>
        <p:nvPicPr>
          <p:cNvPr id="8194" name="Picture 2" descr="http://www.mayoclinic.org/-/media/kcms/gbs/patient-consumer/images/2013/11/15/17/36/ds00097_-ds00398_-ds00411_-ds00676_-my00349_im03635_d7_living_liver_transplantthu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03" y="1348154"/>
            <a:ext cx="10457122" cy="550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039" y="279324"/>
            <a:ext cx="5486400" cy="701040"/>
          </a:xfrm>
        </p:spPr>
        <p:txBody>
          <a:bodyPr/>
          <a:lstStyle/>
          <a:p>
            <a:r>
              <a:rPr lang="en-US" dirty="0"/>
              <a:t>Scan / MRI</a:t>
            </a:r>
          </a:p>
        </p:txBody>
      </p:sp>
      <p:pic>
        <p:nvPicPr>
          <p:cNvPr id="9218" name="Picture 2" descr="http://www.nhs.uk/Conditions/CT-scan/PublishingImages/A_0317_ct-scan_e41xma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97" y="1282890"/>
            <a:ext cx="9518480" cy="55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982" y="183790"/>
            <a:ext cx="5486400" cy="701040"/>
          </a:xfrm>
        </p:spPr>
        <p:txBody>
          <a:bodyPr/>
          <a:lstStyle/>
          <a:p>
            <a:r>
              <a:rPr lang="es-HN" dirty="0" err="1"/>
              <a:t>ultrasound</a:t>
            </a:r>
            <a:endParaRPr lang="es-HN" dirty="0"/>
          </a:p>
        </p:txBody>
      </p:sp>
      <p:pic>
        <p:nvPicPr>
          <p:cNvPr id="6146" name="Picture 2" descr="http://images.agoramedia.com/wte3.0/gcms/Level-2-Ultrasound-Anatomy-Scan-722x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1" y="1050878"/>
            <a:ext cx="10326950" cy="58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83789"/>
            <a:ext cx="5486400" cy="701040"/>
          </a:xfrm>
        </p:spPr>
        <p:txBody>
          <a:bodyPr/>
          <a:lstStyle/>
          <a:p>
            <a:r>
              <a:rPr lang="es-HN" dirty="0" err="1"/>
              <a:t>injection</a:t>
            </a:r>
            <a:endParaRPr lang="es-HN" dirty="0"/>
          </a:p>
        </p:txBody>
      </p:sp>
      <p:pic>
        <p:nvPicPr>
          <p:cNvPr id="4098" name="Picture 2" descr="http://www.nhs.uk/news/2015/01January/PublishingImages/contraceptive-injection_332x163_C0069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2" y="1096035"/>
            <a:ext cx="10915982" cy="53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365125"/>
            <a:ext cx="3669323" cy="2495306"/>
          </a:xfrm>
        </p:spPr>
        <p:txBody>
          <a:bodyPr/>
          <a:lstStyle/>
          <a:p>
            <a:r>
              <a:rPr lang="es-HN" dirty="0" err="1"/>
              <a:t>Vaccine</a:t>
            </a:r>
            <a:r>
              <a:rPr lang="es-HN" dirty="0"/>
              <a:t> / </a:t>
            </a:r>
            <a:r>
              <a:rPr lang="es-HN" dirty="0" err="1"/>
              <a:t>vaccination</a:t>
            </a:r>
            <a:endParaRPr lang="es-HN" dirty="0"/>
          </a:p>
        </p:txBody>
      </p:sp>
      <p:pic>
        <p:nvPicPr>
          <p:cNvPr id="5122" name="Picture 2" descr="https://cdn.theconversation.com/files/22820/width926/z3kh69z2-1366768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7" y="361514"/>
            <a:ext cx="7932371" cy="59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11085"/>
            <a:ext cx="5486400" cy="701040"/>
          </a:xfrm>
        </p:spPr>
        <p:txBody>
          <a:bodyPr/>
          <a:lstStyle/>
          <a:p>
            <a:r>
              <a:rPr lang="en-US" dirty="0"/>
              <a:t>Blood test</a:t>
            </a:r>
          </a:p>
        </p:txBody>
      </p:sp>
      <p:pic>
        <p:nvPicPr>
          <p:cNvPr id="10242" name="Picture 2" descr="https://healthcaretimes.co.uk/wp-content/uploads/2016/03/b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0" y="1187354"/>
            <a:ext cx="10069958" cy="56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039" y="306620"/>
            <a:ext cx="5486400" cy="701040"/>
          </a:xfrm>
        </p:spPr>
        <p:txBody>
          <a:bodyPr/>
          <a:lstStyle/>
          <a:p>
            <a:r>
              <a:rPr lang="en-US" dirty="0"/>
              <a:t>stitches</a:t>
            </a:r>
          </a:p>
        </p:txBody>
      </p:sp>
      <p:pic>
        <p:nvPicPr>
          <p:cNvPr id="11266" name="Picture 2" descr="http://images.digopaul.com/wp-content/uploads/related_images/2015/09/09/stitche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8" y="1173707"/>
            <a:ext cx="10758428" cy="55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97437"/>
            <a:ext cx="5486400" cy="701040"/>
          </a:xfrm>
        </p:spPr>
        <p:txBody>
          <a:bodyPr/>
          <a:lstStyle/>
          <a:p>
            <a:r>
              <a:rPr lang="en-US"/>
              <a:t>X-ray</a:t>
            </a:r>
          </a:p>
        </p:txBody>
      </p:sp>
      <p:pic>
        <p:nvPicPr>
          <p:cNvPr id="12290" name="Picture 2" descr="https://img.purch.com/h/1000/aHR0cDovL3d3dy5saXZlc2NpZW5jZS5jb20vaW1hZ2VzL2kvMDAwLzA1MC8zOTAvb3JpZ2luYWwvY2hlc3QteHJheS0xMTEwMjYtMDI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22" y="1057222"/>
            <a:ext cx="7086922" cy="56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34" y="787790"/>
            <a:ext cx="5486400" cy="701040"/>
          </a:xfrm>
        </p:spPr>
        <p:txBody>
          <a:bodyPr>
            <a:normAutofit/>
          </a:bodyPr>
          <a:lstStyle/>
          <a:p>
            <a:r>
              <a:rPr lang="en-US" sz="2500" dirty="0"/>
              <a:t>Bionic devices</a:t>
            </a:r>
          </a:p>
        </p:txBody>
      </p:sp>
      <p:pic>
        <p:nvPicPr>
          <p:cNvPr id="1026" name="Picture 2" descr="http://www.qmed.com/sites/default/files/ck_images/bio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094449"/>
            <a:ext cx="6257480" cy="47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7a/b3/5f/7ab35fb21fe91179e05c70019b1938e2--prosthetic-fingers-prosthetic-de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5" y="21722"/>
            <a:ext cx="442912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391" y="252028"/>
            <a:ext cx="5486400" cy="701040"/>
          </a:xfrm>
        </p:spPr>
        <p:txBody>
          <a:bodyPr/>
          <a:lstStyle/>
          <a:p>
            <a:r>
              <a:rPr lang="es-HN" dirty="0" err="1"/>
              <a:t>Broken</a:t>
            </a:r>
            <a:r>
              <a:rPr lang="es-HN" dirty="0"/>
              <a:t> </a:t>
            </a:r>
            <a:r>
              <a:rPr lang="es-HN" dirty="0" err="1"/>
              <a:t>bone</a:t>
            </a:r>
            <a:endParaRPr lang="es-HN" dirty="0"/>
          </a:p>
        </p:txBody>
      </p:sp>
      <p:pic>
        <p:nvPicPr>
          <p:cNvPr id="1026" name="Picture 2" descr="https://iytmed.com/wp-content/uploads/2016/08/69_Bone-he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05" y="1146412"/>
            <a:ext cx="9298874" cy="53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857" y="183790"/>
            <a:ext cx="5486400" cy="701040"/>
          </a:xfrm>
        </p:spPr>
        <p:txBody>
          <a:bodyPr/>
          <a:lstStyle/>
          <a:p>
            <a:r>
              <a:rPr lang="es-HN" dirty="0" err="1"/>
              <a:t>cast</a:t>
            </a:r>
            <a:endParaRPr lang="es-HN" dirty="0"/>
          </a:p>
        </p:txBody>
      </p:sp>
      <p:pic>
        <p:nvPicPr>
          <p:cNvPr id="2050" name="Picture 2" descr="http://woosam.co.kr/wp-content/uploads/2015/09/hygia_cast_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50" y="1497988"/>
            <a:ext cx="6797781" cy="52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624" y="2476613"/>
            <a:ext cx="2911522" cy="701040"/>
          </a:xfrm>
        </p:spPr>
        <p:txBody>
          <a:bodyPr/>
          <a:lstStyle/>
          <a:p>
            <a:r>
              <a:rPr lang="es-HN" dirty="0" err="1"/>
              <a:t>crutches</a:t>
            </a:r>
            <a:endParaRPr lang="es-HN" dirty="0"/>
          </a:p>
        </p:txBody>
      </p:sp>
      <p:pic>
        <p:nvPicPr>
          <p:cNvPr id="3074" name="Picture 2" descr="http://www.expressmed.com/photos/product/standard/739590S53534/walking-crutches/medline-cru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67" y="154586"/>
            <a:ext cx="6546351" cy="6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794" y="975360"/>
            <a:ext cx="4443212" cy="701040"/>
          </a:xfrm>
        </p:spPr>
        <p:txBody>
          <a:bodyPr>
            <a:normAutofit/>
          </a:bodyPr>
          <a:lstStyle/>
          <a:p>
            <a:r>
              <a:rPr lang="en-US" sz="3000" dirty="0"/>
              <a:t>limbs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30" y="428918"/>
            <a:ext cx="6332426" cy="62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1788" y="344296"/>
            <a:ext cx="5486400" cy="701040"/>
          </a:xfrm>
        </p:spPr>
        <p:txBody>
          <a:bodyPr/>
          <a:lstStyle/>
          <a:p>
            <a:r>
              <a:rPr lang="es-HN" dirty="0" err="1"/>
              <a:t>ward</a:t>
            </a:r>
            <a:endParaRPr lang="es-HN" dirty="0"/>
          </a:p>
        </p:txBody>
      </p:sp>
      <p:pic>
        <p:nvPicPr>
          <p:cNvPr id="1026" name="Picture 2" descr="http://i.telegraph.co.uk/multimedia/archive/03113/BY1NT3_31135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64" y="1221001"/>
            <a:ext cx="9030848" cy="56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0483" y="1120804"/>
            <a:ext cx="2476210" cy="1274665"/>
          </a:xfrm>
        </p:spPr>
        <p:txBody>
          <a:bodyPr>
            <a:normAutofit/>
          </a:bodyPr>
          <a:lstStyle/>
          <a:p>
            <a:r>
              <a:rPr lang="en-US" sz="3000" dirty="0"/>
              <a:t>deaf</a:t>
            </a:r>
          </a:p>
        </p:txBody>
      </p:sp>
      <p:pic>
        <p:nvPicPr>
          <p:cNvPr id="1026" name="Picture 2" descr="Resultado de imagen para d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89" y="0"/>
            <a:ext cx="7825315" cy="66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485963"/>
            <a:ext cx="5486400" cy="701040"/>
          </a:xfrm>
        </p:spPr>
        <p:txBody>
          <a:bodyPr>
            <a:normAutofit/>
          </a:bodyPr>
          <a:lstStyle/>
          <a:p>
            <a:r>
              <a:rPr lang="en-US" sz="3000" dirty="0"/>
              <a:t>blind</a:t>
            </a:r>
          </a:p>
        </p:txBody>
      </p:sp>
      <p:pic>
        <p:nvPicPr>
          <p:cNvPr id="2050" name="Picture 2" descr="Resultado de imagen para bl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52" y="1583451"/>
            <a:ext cx="7714912" cy="51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607" y="1189000"/>
            <a:ext cx="4717961" cy="701040"/>
          </a:xfrm>
        </p:spPr>
        <p:txBody>
          <a:bodyPr>
            <a:normAutofit/>
          </a:bodyPr>
          <a:lstStyle/>
          <a:p>
            <a:r>
              <a:rPr lang="en-US" sz="3000" dirty="0"/>
              <a:t>Cochlear implant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56" y="311239"/>
            <a:ext cx="6463864" cy="63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557784"/>
            <a:ext cx="5486400" cy="701040"/>
          </a:xfrm>
        </p:spPr>
        <p:txBody>
          <a:bodyPr/>
          <a:lstStyle/>
          <a:p>
            <a:r>
              <a:rPr lang="en-US" dirty="0"/>
              <a:t>Exoskeleton</a:t>
            </a:r>
          </a:p>
        </p:txBody>
      </p:sp>
      <p:pic>
        <p:nvPicPr>
          <p:cNvPr id="1026" name="Picture 2" descr="Image result for exo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91" y="1904881"/>
            <a:ext cx="8805545" cy="495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62377E0-BA5D-9982-F0A4-74914FFDFD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CB6591AF-6070-AD45-E1B1-51B15B6B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073" y="557784"/>
            <a:ext cx="5486400" cy="701040"/>
          </a:xfrm>
        </p:spPr>
        <p:txBody>
          <a:bodyPr/>
          <a:lstStyle/>
          <a:p>
            <a:r>
              <a:rPr lang="es-MX" dirty="0" err="1"/>
              <a:t>blades</a:t>
            </a:r>
            <a:endParaRPr lang="es-HN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E0F886-E097-58FB-FBCD-4B48F106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74" y="1392555"/>
            <a:ext cx="7384399" cy="550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908" y="506437"/>
            <a:ext cx="5486400" cy="701040"/>
          </a:xfrm>
        </p:spPr>
        <p:txBody>
          <a:bodyPr/>
          <a:lstStyle/>
          <a:p>
            <a:r>
              <a:rPr lang="en-US" dirty="0"/>
              <a:t>Cosmetic surgery</a:t>
            </a:r>
          </a:p>
        </p:txBody>
      </p:sp>
      <p:pic>
        <p:nvPicPr>
          <p:cNvPr id="2050" name="Picture 2" descr="http://www.theprivateclinic.co.uk/blog/wp-content/uploads/plastic-surg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2" y="1532585"/>
            <a:ext cx="9181608" cy="52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5" y="68261"/>
            <a:ext cx="6178062" cy="893763"/>
          </a:xfrm>
        </p:spPr>
        <p:txBody>
          <a:bodyPr/>
          <a:lstStyle/>
          <a:p>
            <a:r>
              <a:rPr lang="en-US" dirty="0"/>
              <a:t>Face transplant</a:t>
            </a:r>
          </a:p>
        </p:txBody>
      </p:sp>
      <p:pic>
        <p:nvPicPr>
          <p:cNvPr id="3074" name="Picture 2" descr="http://i2.cdn.cnn.com/cnnnext/dam/assets/151116162453-new-face-transplant-richard-norris-super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962024"/>
            <a:ext cx="104775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new organs</a:t>
            </a:r>
          </a:p>
        </p:txBody>
      </p:sp>
      <p:pic>
        <p:nvPicPr>
          <p:cNvPr id="4098" name="Picture 2" descr="http://s.ngm.com/2011/03/big-idea/img/organ-regeneration-ear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2546147"/>
            <a:ext cx="58578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TVoV6u3vp8k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39546"/>
            <a:ext cx="6291270" cy="47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523" y="635391"/>
            <a:ext cx="5486400" cy="701040"/>
          </a:xfrm>
        </p:spPr>
        <p:txBody>
          <a:bodyPr/>
          <a:lstStyle/>
          <a:p>
            <a:r>
              <a:rPr lang="en-US" dirty="0"/>
              <a:t>Anti-aging treatment</a:t>
            </a:r>
          </a:p>
        </p:txBody>
      </p:sp>
      <p:pic>
        <p:nvPicPr>
          <p:cNvPr id="5122" name="Picture 2" descr="http://i.huffpost.com/gen/1900378/images/o-ANTIAGING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7" y="1535723"/>
            <a:ext cx="10644554" cy="53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340" y="394260"/>
            <a:ext cx="5486400" cy="701040"/>
          </a:xfrm>
        </p:spPr>
        <p:txBody>
          <a:bodyPr/>
          <a:lstStyle/>
          <a:p>
            <a:r>
              <a:rPr lang="en-US" dirty="0"/>
              <a:t>surgeon</a:t>
            </a:r>
          </a:p>
        </p:txBody>
      </p:sp>
      <p:pic>
        <p:nvPicPr>
          <p:cNvPr id="6146" name="Picture 2" descr="https://userscontent2.emaze.com/images/c9e1bddf-8df4-40a3-9b7b-d92eede97718/3a92abadfb56d139c1a1a8d3c9e5fd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6" y="1300016"/>
            <a:ext cx="8357360" cy="5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215</TotalTime>
  <Words>44</Words>
  <Application>Microsoft Office PowerPoint</Application>
  <PresentationFormat>Panorámica</PresentationFormat>
  <Paragraphs>28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Garamond</vt:lpstr>
      <vt:lpstr>BlackTie</vt:lpstr>
      <vt:lpstr>Unit 10</vt:lpstr>
      <vt:lpstr>Bionic devices</vt:lpstr>
      <vt:lpstr>Exoskeleton</vt:lpstr>
      <vt:lpstr>blades</vt:lpstr>
      <vt:lpstr>Cosmetic surgery</vt:lpstr>
      <vt:lpstr>Face transplant</vt:lpstr>
      <vt:lpstr>Growing new organs</vt:lpstr>
      <vt:lpstr>Anti-aging treatment</vt:lpstr>
      <vt:lpstr>surgeon</vt:lpstr>
      <vt:lpstr>botox</vt:lpstr>
      <vt:lpstr>Operating room</vt:lpstr>
      <vt:lpstr>donor</vt:lpstr>
      <vt:lpstr>Scan / MRI</vt:lpstr>
      <vt:lpstr>ultrasound</vt:lpstr>
      <vt:lpstr>injection</vt:lpstr>
      <vt:lpstr>Vaccine / vaccination</vt:lpstr>
      <vt:lpstr>Blood test</vt:lpstr>
      <vt:lpstr>stitches</vt:lpstr>
      <vt:lpstr>X-ray</vt:lpstr>
      <vt:lpstr>Broken bone</vt:lpstr>
      <vt:lpstr>cast</vt:lpstr>
      <vt:lpstr>crutches</vt:lpstr>
      <vt:lpstr>limbs</vt:lpstr>
      <vt:lpstr>ward</vt:lpstr>
      <vt:lpstr>deaf</vt:lpstr>
      <vt:lpstr>blind</vt:lpstr>
      <vt:lpstr>Cochlear implant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English Academy</dc:creator>
  <cp:lastModifiedBy>HP</cp:lastModifiedBy>
  <cp:revision>19</cp:revision>
  <dcterms:created xsi:type="dcterms:W3CDTF">2017-08-19T17:25:12Z</dcterms:created>
  <dcterms:modified xsi:type="dcterms:W3CDTF">2023-12-16T00:46:34Z</dcterms:modified>
</cp:coreProperties>
</file>