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400" b="1" dirty="0" smtClean="0"/>
              <a:t>USED TO</a:t>
            </a:r>
            <a:endParaRPr lang="en-US" sz="6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Habitual </a:t>
            </a:r>
            <a:r>
              <a:rPr lang="en-US" b="1" dirty="0"/>
              <a:t>P</a:t>
            </a:r>
            <a:r>
              <a:rPr lang="en-US" b="1" dirty="0" smtClean="0"/>
              <a:t>ast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93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9249"/>
            <a:ext cx="9601196" cy="692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PELE</a:t>
            </a:r>
            <a:endParaRPr lang="en-US" b="1" dirty="0"/>
          </a:p>
        </p:txBody>
      </p:sp>
      <p:pic>
        <p:nvPicPr>
          <p:cNvPr id="1026" name="Picture 2" descr="http://assets.tiempo.com.mx/uploads/imagen/imagen/46540/PEL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0" y="811371"/>
            <a:ext cx="6745078" cy="510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84101" y="5988676"/>
            <a:ext cx="9465971" cy="869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Pele used to play soccer really well.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He didn’t use to do drugs.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2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58" y="0"/>
            <a:ext cx="9601196" cy="6663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LADY DIANA</a:t>
            </a:r>
            <a:endParaRPr lang="en-US" b="1" dirty="0"/>
          </a:p>
        </p:txBody>
      </p:sp>
      <p:pic>
        <p:nvPicPr>
          <p:cNvPr id="2050" name="Picture 2" descr="http://cdn.playbuzz.com/cdn/664c16e0-25dc-442a-9462-4ceab1bb6154/b1de8f93-e324-45fa-8cdf-b9238a270f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58" y="666364"/>
            <a:ext cx="9188797" cy="51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854" y="5872766"/>
            <a:ext cx="10496281" cy="98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She used to be a good person.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She used to be married to Carlos.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0297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768" y="982132"/>
            <a:ext cx="4598829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MICHAEL JACKSON</a:t>
            </a:r>
            <a:endParaRPr lang="en-US" b="1" dirty="0"/>
          </a:p>
        </p:txBody>
      </p:sp>
      <p:pic>
        <p:nvPicPr>
          <p:cNvPr id="3074" name="Picture 2" descr="https://s-media-cache-ak0.pinimg.com/originals/26/b4/4f/26b44fc1c925289b175bdbf53765ec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0" y="208686"/>
            <a:ext cx="4956427" cy="66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4130" y="2550017"/>
            <a:ext cx="5499278" cy="368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He used to sing pop music.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He didn’t use to sing </a:t>
            </a:r>
            <a:r>
              <a:rPr lang="en-US" sz="3500" b="1" dirty="0" err="1" smtClean="0"/>
              <a:t>Bachata</a:t>
            </a:r>
            <a:r>
              <a:rPr lang="en-US" sz="3500" b="1" dirty="0" smtClean="0"/>
              <a:t>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0285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159" y="180304"/>
            <a:ext cx="9601196" cy="67914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MOTHER TERESA</a:t>
            </a:r>
            <a:endParaRPr lang="en-US" b="1" dirty="0"/>
          </a:p>
        </p:txBody>
      </p:sp>
      <p:pic>
        <p:nvPicPr>
          <p:cNvPr id="4098" name="Picture 2" descr="http://timesofindia.indiatimes.com/thumb/msid-48998038,width-400,resizemode-4/48998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55" y="859445"/>
            <a:ext cx="6489924" cy="485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33341" y="5710664"/>
            <a:ext cx="9789014" cy="114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She used to help people in need.</a:t>
            </a:r>
          </a:p>
          <a:p>
            <a:pPr algn="ctr"/>
            <a:r>
              <a:rPr lang="en-US" sz="3500" b="1" dirty="0" smtClean="0"/>
              <a:t>She didn’t use to ignore people.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1403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056" y="1"/>
            <a:ext cx="5010953" cy="7984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MICHAEL JORDAN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5435436"/>
            <a:ext cx="9601196" cy="1278110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He used to play basketball.</a:t>
            </a:r>
          </a:p>
          <a:p>
            <a:r>
              <a:rPr lang="en-US" sz="3500" b="1" dirty="0" smtClean="0"/>
              <a:t>He didn’t use to play soccer.</a:t>
            </a:r>
            <a:endParaRPr lang="en-US" sz="3500" b="1" dirty="0"/>
          </a:p>
        </p:txBody>
      </p:sp>
      <p:pic>
        <p:nvPicPr>
          <p:cNvPr id="5122" name="Picture 2" descr="https://usatftw.files.wordpress.com/2013/06/michael-jordan-career-20-e1421440457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0" y="798491"/>
            <a:ext cx="5636654" cy="46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560" y="982132"/>
            <a:ext cx="6030038" cy="1303867"/>
          </a:xfrm>
        </p:spPr>
        <p:txBody>
          <a:bodyPr/>
          <a:lstStyle/>
          <a:p>
            <a:r>
              <a:rPr lang="en-US" b="1" dirty="0" smtClean="0"/>
              <a:t>FREDDIE MERCURY</a:t>
            </a:r>
            <a:endParaRPr lang="en-US" b="1" dirty="0"/>
          </a:p>
        </p:txBody>
      </p:sp>
      <p:pic>
        <p:nvPicPr>
          <p:cNvPr id="6146" name="Picture 2" descr="http://41.media.tumblr.com/baa6357aa56e43f2c7b390ea093da35c/tumblr_mw4507JA101ralev0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" y="220969"/>
            <a:ext cx="47625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90186" y="2550017"/>
            <a:ext cx="6323527" cy="379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He used to sing with “Queen”.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 smtClean="0"/>
              <a:t>He didn’t use to sing la </a:t>
            </a:r>
            <a:r>
              <a:rPr lang="en-US" sz="3500" b="1" dirty="0" err="1" smtClean="0"/>
              <a:t>Gasolina</a:t>
            </a:r>
            <a:r>
              <a:rPr lang="en-US" sz="3500" b="1" dirty="0" smtClean="0"/>
              <a:t>.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9378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18493"/>
            <a:ext cx="9601196" cy="34439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Positive sentences.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49349"/>
            <a:ext cx="9601196" cy="3998414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I</a:t>
            </a:r>
          </a:p>
          <a:p>
            <a:r>
              <a:rPr lang="en-US" sz="3000" b="1" dirty="0" smtClean="0"/>
              <a:t>You</a:t>
            </a:r>
          </a:p>
          <a:p>
            <a:r>
              <a:rPr lang="en-US" sz="3000" b="1" dirty="0" smtClean="0"/>
              <a:t>He</a:t>
            </a:r>
          </a:p>
          <a:p>
            <a:r>
              <a:rPr lang="en-US" sz="3000" b="1" dirty="0" smtClean="0"/>
              <a:t>She              </a:t>
            </a:r>
            <a:r>
              <a:rPr lang="en-US" sz="3000" b="1" dirty="0" smtClean="0">
                <a:solidFill>
                  <a:srgbClr val="FF0000"/>
                </a:solidFill>
              </a:rPr>
              <a:t>used to </a:t>
            </a:r>
            <a:r>
              <a:rPr lang="en-US" sz="3000" b="1" dirty="0" smtClean="0"/>
              <a:t>watch The Transformers.       </a:t>
            </a:r>
          </a:p>
          <a:p>
            <a:r>
              <a:rPr lang="en-US" sz="3000" b="1" dirty="0" smtClean="0"/>
              <a:t>It</a:t>
            </a:r>
          </a:p>
          <a:p>
            <a:r>
              <a:rPr lang="en-US" sz="3000" b="1" dirty="0" smtClean="0"/>
              <a:t> we</a:t>
            </a:r>
          </a:p>
          <a:p>
            <a:r>
              <a:rPr lang="en-US" sz="3000" b="1" dirty="0" smtClean="0"/>
              <a:t> they</a:t>
            </a:r>
            <a:endParaRPr lang="en-US" sz="3000" b="1" dirty="0"/>
          </a:p>
        </p:txBody>
      </p:sp>
      <p:sp>
        <p:nvSpPr>
          <p:cNvPr id="4" name="Right Brace 3"/>
          <p:cNvSpPr/>
          <p:nvPr/>
        </p:nvSpPr>
        <p:spPr>
          <a:xfrm>
            <a:off x="2756079" y="1545465"/>
            <a:ext cx="579549" cy="4198512"/>
          </a:xfrm>
          <a:prstGeom prst="rightBrace">
            <a:avLst/>
          </a:prstGeom>
          <a:ln w="76200">
            <a:solidFill>
              <a:srgbClr val="AE1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05613"/>
            <a:ext cx="9601196" cy="58909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NEGATIVE SENTENCES.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311" y="1545465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en-US" sz="14000" b="1" dirty="0"/>
              <a:t>I</a:t>
            </a:r>
          </a:p>
          <a:p>
            <a:r>
              <a:rPr lang="en-US" sz="14000" b="1" dirty="0"/>
              <a:t>You</a:t>
            </a:r>
          </a:p>
          <a:p>
            <a:r>
              <a:rPr lang="en-US" sz="14000" b="1" dirty="0"/>
              <a:t>He</a:t>
            </a:r>
          </a:p>
          <a:p>
            <a:r>
              <a:rPr lang="en-US" sz="14000" b="1" dirty="0"/>
              <a:t>She         </a:t>
            </a:r>
            <a:r>
              <a:rPr lang="en-US" sz="14000" b="1" dirty="0" smtClean="0"/>
              <a:t> </a:t>
            </a:r>
            <a:r>
              <a:rPr lang="en-US" sz="14000" b="1" dirty="0" smtClean="0">
                <a:solidFill>
                  <a:srgbClr val="92D050"/>
                </a:solidFill>
              </a:rPr>
              <a:t>didn’t</a:t>
            </a:r>
            <a:r>
              <a:rPr lang="en-US" sz="14000" b="1" dirty="0" smtClean="0"/>
              <a:t> </a:t>
            </a:r>
            <a:r>
              <a:rPr lang="en-US" sz="14000" b="1" dirty="0" smtClean="0">
                <a:solidFill>
                  <a:srgbClr val="FF0000"/>
                </a:solidFill>
              </a:rPr>
              <a:t>use to </a:t>
            </a:r>
            <a:r>
              <a:rPr lang="en-US" sz="14000" b="1" dirty="0"/>
              <a:t>watch The Transformers.       </a:t>
            </a:r>
          </a:p>
          <a:p>
            <a:r>
              <a:rPr lang="en-US" sz="14000" b="1" dirty="0"/>
              <a:t>It</a:t>
            </a:r>
          </a:p>
          <a:p>
            <a:r>
              <a:rPr lang="en-US" sz="14000" b="1" dirty="0"/>
              <a:t> we</a:t>
            </a:r>
          </a:p>
          <a:p>
            <a:r>
              <a:rPr lang="en-US" sz="14000" b="1" dirty="0"/>
              <a:t> they</a:t>
            </a:r>
          </a:p>
          <a:p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2756079" y="1545465"/>
            <a:ext cx="579549" cy="4198512"/>
          </a:xfrm>
          <a:prstGeom prst="rightBrace">
            <a:avLst/>
          </a:prstGeom>
          <a:ln w="76200">
            <a:solidFill>
              <a:srgbClr val="AE16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110</TotalTime>
  <Words>141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USED TO</vt:lpstr>
      <vt:lpstr>PELE</vt:lpstr>
      <vt:lpstr>LADY DIANA</vt:lpstr>
      <vt:lpstr>MICHAEL JACKSON</vt:lpstr>
      <vt:lpstr>MOTHER TERESA</vt:lpstr>
      <vt:lpstr>MICHAEL JORDAN</vt:lpstr>
      <vt:lpstr>FREDDIE MERCURY</vt:lpstr>
      <vt:lpstr>Positive sentences.</vt:lpstr>
      <vt:lpstr>NEGATIVE SENTENCES.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USED TO</dc:title>
  <dc:creator>English Academy</dc:creator>
  <cp:lastModifiedBy>English Academy</cp:lastModifiedBy>
  <cp:revision>8</cp:revision>
  <dcterms:created xsi:type="dcterms:W3CDTF">2016-10-20T23:03:16Z</dcterms:created>
  <dcterms:modified xsi:type="dcterms:W3CDTF">2016-10-21T00:53:36Z</dcterms:modified>
</cp:coreProperties>
</file>