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2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6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CD4AF-BF88-484D-8B2C-5F2D8F0518B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71641A3-C833-4613-A0EB-E67B3A0BE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UNIT 8 </a:t>
            </a:r>
            <a:br>
              <a:rPr lang="en-US" b="1" dirty="0" smtClean="0"/>
            </a:br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pestworldforkids.org/media/12886/Small-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2" y="1690688"/>
            <a:ext cx="11018055" cy="49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0" y="358933"/>
            <a:ext cx="10515600" cy="1325563"/>
          </a:xfrm>
        </p:spPr>
        <p:txBody>
          <a:bodyPr/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domyownpestcontrol.com/images/content/fly_up_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32" y="1543368"/>
            <a:ext cx="6950393" cy="46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s://vignette4.wikia.nocookie.net/play-rust/images/f/f7/Wooden_Floor_Spikes_icon.png/revision/latest?cb=20150517235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34" y="559358"/>
            <a:ext cx="5751288" cy="57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teachernoemi.com/wp-content/uploads/2017/03/parts-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63" y="460421"/>
            <a:ext cx="7341755" cy="59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photos.safaribookings.com/library/botswana/xxl/Okavango_Delta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6" y="1503797"/>
            <a:ext cx="8153937" cy="52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sc.org/learn-chemistry/content/filerepository/RES/00/000/421/RES0000042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07" y="545237"/>
            <a:ext cx="7596127" cy="61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hoinventedme.net/wp-content/uploads/2016/06/who-invented-oxy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2" y="452438"/>
            <a:ext cx="91249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ceworksdubai.ae/img/products/liquid-nitro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3" y="202194"/>
            <a:ext cx="6838682" cy="68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9" y="760818"/>
            <a:ext cx="8761413" cy="728480"/>
          </a:xfrm>
        </p:spPr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news.mit.edu/sites/mit.edu.newsoffice/files/styles/news_article_image_top_slideshow/public/images/2016/MIT-RapidOxygen-1_0.jpg?itok=ilr97V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19" y="465247"/>
            <a:ext cx="8467058" cy="56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1.bp.blogspot.com/-qfeRsGgX6Bs/VVsC27Pqs0I/AAAAAAAAZT8/5s-02RvYrow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50" y="226811"/>
            <a:ext cx="6083836" cy="608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image.freepik.com/free-vector/coloured-insects-collection_1053-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84" y="36512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terminix.com/static-srvm/trmx/blog-images/insects-hiberate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39" y="691422"/>
            <a:ext cx="8475524" cy="5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48610"/>
            <a:ext cx="8761413" cy="728480"/>
          </a:xfrm>
        </p:spPr>
        <p:txBody>
          <a:bodyPr/>
          <a:lstStyle/>
          <a:p>
            <a:r>
              <a:rPr lang="en-US" dirty="0" err="1" smtClean="0"/>
              <a:t>grasshoper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bc.ca/kidscbc2/content/the_feed/_848/insects_new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69" y="1676400"/>
            <a:ext cx="8898399" cy="49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entnemdept.ufl.edu/creatures/misc/beetles/rice_beetl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1" y="1950311"/>
            <a:ext cx="6117457" cy="47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</TotalTime>
  <Words>14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UNIT 8  VOCABULARY</vt:lpstr>
      <vt:lpstr>PowerPoint Presentation</vt:lpstr>
      <vt:lpstr>nitrogen</vt:lpstr>
      <vt:lpstr>atmosphere</vt:lpstr>
      <vt:lpstr>radiation</vt:lpstr>
      <vt:lpstr>insects</vt:lpstr>
      <vt:lpstr>butterfly</vt:lpstr>
      <vt:lpstr>grasshoper</vt:lpstr>
      <vt:lpstr>beetle</vt:lpstr>
      <vt:lpstr>ant</vt:lpstr>
      <vt:lpstr>fly</vt:lpstr>
      <vt:lpstr>spikes</vt:lpstr>
      <vt:lpstr>PowerPoint Presentation</vt:lpstr>
      <vt:lpstr>predator</vt:lpstr>
      <vt:lpstr>particles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English Academy</cp:lastModifiedBy>
  <cp:revision>8</cp:revision>
  <dcterms:created xsi:type="dcterms:W3CDTF">2017-07-22T17:06:28Z</dcterms:created>
  <dcterms:modified xsi:type="dcterms:W3CDTF">2018-04-12T00:12:45Z</dcterms:modified>
</cp:coreProperties>
</file>