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313" y="5518150"/>
            <a:ext cx="8534400" cy="774699"/>
          </a:xfrm>
        </p:spPr>
        <p:txBody>
          <a:bodyPr/>
          <a:lstStyle/>
          <a:p>
            <a:pPr algn="ctr"/>
            <a:r>
              <a:rPr lang="en-US" dirty="0" smtClean="0"/>
              <a:t>GET MARRIED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sultado de imagen para get marr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3" y="0"/>
            <a:ext cx="783907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058" y="4487332"/>
            <a:ext cx="4865553" cy="1507067"/>
          </a:xfrm>
        </p:spPr>
        <p:txBody>
          <a:bodyPr/>
          <a:lstStyle/>
          <a:p>
            <a:r>
              <a:rPr lang="en-US" dirty="0" smtClean="0"/>
              <a:t>GET ENGAGED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sultado de imagen para get enga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9" y="208319"/>
            <a:ext cx="4609608" cy="46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864" y="4487332"/>
            <a:ext cx="6758747" cy="1507067"/>
          </a:xfrm>
        </p:spPr>
        <p:txBody>
          <a:bodyPr/>
          <a:lstStyle/>
          <a:p>
            <a:pPr algn="ctr"/>
            <a:r>
              <a:rPr lang="en-US" dirty="0" smtClean="0"/>
              <a:t>START A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sultado de imagen para start a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49" y="60127"/>
            <a:ext cx="7584628" cy="43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118" y="5170856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GO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Resultado de imagen para GO TO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08" y="0"/>
            <a:ext cx="7759410" cy="51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033" y="4732031"/>
            <a:ext cx="3938274" cy="1507067"/>
          </a:xfrm>
        </p:spPr>
        <p:txBody>
          <a:bodyPr/>
          <a:lstStyle/>
          <a:p>
            <a:r>
              <a:rPr lang="en-US" dirty="0" smtClean="0"/>
              <a:t>BABY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BE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82" y="39157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5983" y="5035826"/>
            <a:ext cx="4752629" cy="958574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tx1"/>
                </a:solidFill>
              </a:rPr>
              <a:t>ADOLESCENT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ADOLE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5" y="0"/>
            <a:ext cx="10704929" cy="47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864" y="4659610"/>
            <a:ext cx="8534400" cy="1507067"/>
          </a:xfrm>
        </p:spPr>
        <p:txBody>
          <a:bodyPr/>
          <a:lstStyle/>
          <a:p>
            <a:pPr algn="ctr"/>
            <a:r>
              <a:rPr lang="en-US" b="1" dirty="0" smtClean="0"/>
              <a:t>TEENAGER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sultado de imagen para TEE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81" y="0"/>
            <a:ext cx="7371384" cy="49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95" y="4695035"/>
            <a:ext cx="8534400" cy="1507067"/>
          </a:xfrm>
        </p:spPr>
        <p:txBody>
          <a:bodyPr/>
          <a:lstStyle/>
          <a:p>
            <a:pPr algn="ctr"/>
            <a:r>
              <a:rPr lang="en-US" b="1" dirty="0" smtClean="0"/>
              <a:t>CHILD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25" y="-7659"/>
            <a:ext cx="5343706" cy="46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82" y="4743679"/>
            <a:ext cx="8534400" cy="1507067"/>
          </a:xfrm>
        </p:spPr>
        <p:txBody>
          <a:bodyPr/>
          <a:lstStyle/>
          <a:p>
            <a:pPr algn="ctr"/>
            <a:r>
              <a:rPr lang="en-US" b="1" dirty="0" smtClean="0"/>
              <a:t>YOUNG ADULTS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17" y="87726"/>
            <a:ext cx="7209930" cy="48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5832498" cy="1507067"/>
          </a:xfrm>
        </p:spPr>
        <p:txBody>
          <a:bodyPr/>
          <a:lstStyle/>
          <a:p>
            <a:pPr algn="ctr"/>
            <a:r>
              <a:rPr lang="en-US" b="1" dirty="0" smtClean="0"/>
              <a:t>MIDDLE AGED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sultado de imagen para middle aged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87" y="126374"/>
            <a:ext cx="47625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ELDERLY/ SENIOR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sultado de imagen para elde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00" y="138776"/>
            <a:ext cx="6774138" cy="45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699" y="5602310"/>
            <a:ext cx="4981462" cy="997396"/>
          </a:xfrm>
        </p:spPr>
        <p:txBody>
          <a:bodyPr/>
          <a:lstStyle/>
          <a:p>
            <a:r>
              <a:rPr lang="en-US" dirty="0" smtClean="0"/>
              <a:t>RETIRE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Resultado de imagen para reti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4" y="294304"/>
            <a:ext cx="975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</TotalTime>
  <Words>24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Slice</vt:lpstr>
      <vt:lpstr>UNIT 6</vt:lpstr>
      <vt:lpstr>BABY</vt:lpstr>
      <vt:lpstr>PowerPoint Presentation</vt:lpstr>
      <vt:lpstr>TEENAGER</vt:lpstr>
      <vt:lpstr>CHILD</vt:lpstr>
      <vt:lpstr>YOUNG ADULTS</vt:lpstr>
      <vt:lpstr>MIDDLE AGED</vt:lpstr>
      <vt:lpstr>ELDERLY/ SENIOR</vt:lpstr>
      <vt:lpstr>RETIRE</vt:lpstr>
      <vt:lpstr>GET MARRIED</vt:lpstr>
      <vt:lpstr>GET ENGAGED</vt:lpstr>
      <vt:lpstr>START A FAMILY</vt:lpstr>
      <vt:lpstr>GO TO COLLEGE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</dc:title>
  <dc:creator>English Academy</dc:creator>
  <cp:lastModifiedBy>English Academy</cp:lastModifiedBy>
  <cp:revision>5</cp:revision>
  <dcterms:created xsi:type="dcterms:W3CDTF">2019-03-07T23:31:56Z</dcterms:created>
  <dcterms:modified xsi:type="dcterms:W3CDTF">2019-03-08T01:00:49Z</dcterms:modified>
</cp:coreProperties>
</file>