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7" r:id="rId3"/>
    <p:sldId id="268" r:id="rId4"/>
    <p:sldId id="269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8/3/2017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8/3/2017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8/3/2017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8/3/2017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UNIT 5</a:t>
            </a:r>
            <a:br>
              <a:rPr lang="en-US" dirty="0" smtClean="0"/>
            </a:br>
            <a:r>
              <a:rPr lang="en-US" dirty="0" smtClean="0"/>
              <a:t>LESSON B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03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Unspoiled coastline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https://www.thethailandlife.com/wp-content/uploads/2015/03/Koh-Miang-Simili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142" y="1429555"/>
            <a:ext cx="9206739" cy="528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975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0365" y="436354"/>
            <a:ext cx="8596668" cy="1320800"/>
          </a:xfrm>
        </p:spPr>
        <p:txBody>
          <a:bodyPr/>
          <a:lstStyle/>
          <a:p>
            <a:r>
              <a:rPr lang="en-US" dirty="0" smtClean="0"/>
              <a:t>Relaxing surrounding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https://media-cdn.tripadvisor.com/media/photo-s/01/8b/b2/a4/relaxing-surrounding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293" y="1374207"/>
            <a:ext cx="7650592" cy="5730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548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Peaceful setting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http://www.alongsidecares.net/images/uploads/back_yar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918" y="2160589"/>
            <a:ext cx="6667500" cy="442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545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Vibrant city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https://i.cbc.ca/1.1689096.1382008896!/httpImage/image.jpg_gen/derivatives/16x9_620/620-artcrawl-l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158" y="1426493"/>
            <a:ext cx="9294462" cy="523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7994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Exotic scenery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https://theleap.co.uk/wp-content/uploads/2015/03/best-places-to-visit-in-cambodia-900x4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41" y="1700011"/>
            <a:ext cx="10431885" cy="515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652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Bush camp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https://www.robinpopesafaris.net/cms/images/458/resized/max1100x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189" y="1270000"/>
            <a:ext cx="858202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0213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safari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http://conceptodefinicion.de/wp-content/uploads/2016/01/Safar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225" y="1719725"/>
            <a:ext cx="7481328" cy="51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888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394495"/>
            <a:ext cx="8596668" cy="1320800"/>
          </a:xfrm>
        </p:spPr>
        <p:txBody>
          <a:bodyPr/>
          <a:lstStyle/>
          <a:p>
            <a:r>
              <a:rPr lang="en-US" dirty="0" smtClean="0"/>
              <a:t>countryside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http://gotravelaz.com/wp-content/uploads/images/Countryside_73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960" y="1270000"/>
            <a:ext cx="8679834" cy="541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225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town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https://photoremedy.files.wordpress.com/2012/12/dingle-tow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13" y="1356067"/>
            <a:ext cx="10981614" cy="5489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898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64" y="451892"/>
            <a:ext cx="8596668" cy="1320800"/>
          </a:xfrm>
        </p:spPr>
        <p:txBody>
          <a:bodyPr/>
          <a:lstStyle/>
          <a:p>
            <a:r>
              <a:rPr lang="en-US" dirty="0" smtClean="0"/>
              <a:t>city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http://musiccitiessummit.com/wp-content/uploads/chicago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664" y="1384795"/>
            <a:ext cx="10378319" cy="5448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0586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Busy street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s://ak5.picdn.net/shutterstock/videos/2954722/thumb/1.jpg?i10c=img.resize(height:160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856" y="1509656"/>
            <a:ext cx="8933241" cy="503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0419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Crowded market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://successwise.com/assets/images/crowded-marke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890" y="1637784"/>
            <a:ext cx="7352808" cy="4926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730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Remote village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ttps://prod-chuffedcontent.s3.amazonaws.com/images/thumb_dYaRubdbbgQ5LfyAELDSC02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29" y="1608135"/>
            <a:ext cx="7869176" cy="5249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0515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394495"/>
            <a:ext cx="8596668" cy="1320800"/>
          </a:xfrm>
        </p:spPr>
        <p:txBody>
          <a:bodyPr/>
          <a:lstStyle/>
          <a:p>
            <a:r>
              <a:rPr lang="en-US" dirty="0" smtClean="0"/>
              <a:t>Tropical beach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https://pix10.agoda.net/hotelImages/702/70206/70206_14070816070020188773.jpg?s=1024x7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680" y="1270000"/>
            <a:ext cx="7494551" cy="5620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1056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330995"/>
            <a:ext cx="8596668" cy="1320800"/>
          </a:xfrm>
        </p:spPr>
        <p:txBody>
          <a:bodyPr/>
          <a:lstStyle/>
          <a:p>
            <a:r>
              <a:rPr lang="en-US" dirty="0" smtClean="0"/>
              <a:t>Safe resort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http://mrandmrsromance.com/wp-content/uploads/2015/08/Mr-and-Mrs-Romance-where-to-go-in-Cuba-but-avoid-Varade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863" y="11430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4938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126</TotalTime>
  <Words>28</Words>
  <Application>Microsoft Office PowerPoint</Application>
  <PresentationFormat>Widescreen</PresentationFormat>
  <Paragraphs>16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Trebuchet MS</vt:lpstr>
      <vt:lpstr>Wingdings 3</vt:lpstr>
      <vt:lpstr>Facet</vt:lpstr>
      <vt:lpstr>UNIT 5 LESSON B</vt:lpstr>
      <vt:lpstr>countryside</vt:lpstr>
      <vt:lpstr>town</vt:lpstr>
      <vt:lpstr>city</vt:lpstr>
      <vt:lpstr>Busy street</vt:lpstr>
      <vt:lpstr>Crowded market</vt:lpstr>
      <vt:lpstr>Remote village</vt:lpstr>
      <vt:lpstr>Tropical beach</vt:lpstr>
      <vt:lpstr>Safe resort</vt:lpstr>
      <vt:lpstr>Unspoiled coastline</vt:lpstr>
      <vt:lpstr>Relaxing surrounding</vt:lpstr>
      <vt:lpstr>Peaceful setting</vt:lpstr>
      <vt:lpstr>Vibrant city</vt:lpstr>
      <vt:lpstr>Exotic scenery</vt:lpstr>
      <vt:lpstr>Bush camp</vt:lpstr>
      <vt:lpstr>safari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5 LESSON B</dc:title>
  <dc:creator>TEACHER-04</dc:creator>
  <cp:lastModifiedBy>TEACHER-04</cp:lastModifiedBy>
  <cp:revision>6</cp:revision>
  <dcterms:created xsi:type="dcterms:W3CDTF">2017-08-03T22:52:42Z</dcterms:created>
  <dcterms:modified xsi:type="dcterms:W3CDTF">2017-08-04T00:59:02Z</dcterms:modified>
</cp:coreProperties>
</file>