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58" r:id="rId6"/>
    <p:sldId id="262" r:id="rId7"/>
    <p:sldId id="263" r:id="rId8"/>
    <p:sldId id="264" r:id="rId9"/>
    <p:sldId id="268" r:id="rId10"/>
    <p:sldId id="267" r:id="rId11"/>
    <p:sldId id="265" r:id="rId12"/>
    <p:sldId id="266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CC"/>
    <a:srgbClr val="9933FF"/>
    <a:srgbClr val="F81D0C"/>
    <a:srgbClr val="EBF935"/>
    <a:srgbClr val="6699FF"/>
    <a:srgbClr val="CC04BE"/>
    <a:srgbClr val="FFFF66"/>
    <a:srgbClr val="CC66FF"/>
    <a:srgbClr val="CCFF66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450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0EB15-0794-48C5-82F7-F9BDF4CD19AD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558E3-DDA8-4218-A712-753DB737FF0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0EB15-0794-48C5-82F7-F9BDF4CD19AD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558E3-DDA8-4218-A712-753DB737FF0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0EB15-0794-48C5-82F7-F9BDF4CD19AD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558E3-DDA8-4218-A712-753DB737FF0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0EB15-0794-48C5-82F7-F9BDF4CD19AD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558E3-DDA8-4218-A712-753DB737FF0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0EB15-0794-48C5-82F7-F9BDF4CD19AD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558E3-DDA8-4218-A712-753DB737FF0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0EB15-0794-48C5-82F7-F9BDF4CD19AD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558E3-DDA8-4218-A712-753DB737FF0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0EB15-0794-48C5-82F7-F9BDF4CD19AD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558E3-DDA8-4218-A712-753DB737FF0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0EB15-0794-48C5-82F7-F9BDF4CD19AD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558E3-DDA8-4218-A712-753DB737FF0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0EB15-0794-48C5-82F7-F9BDF4CD19AD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558E3-DDA8-4218-A712-753DB737FF0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0EB15-0794-48C5-82F7-F9BDF4CD19AD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558E3-DDA8-4218-A712-753DB737FF0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0EB15-0794-48C5-82F7-F9BDF4CD19AD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558E3-DDA8-4218-A712-753DB737FF0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7200" y="274638"/>
            <a:ext cx="441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7200" y="1600200"/>
            <a:ext cx="441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20EB15-0794-48C5-82F7-F9BDF4CD19AD}" type="datetimeFigureOut">
              <a:rPr lang="en-US" smtClean="0"/>
              <a:t>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2558E3-DDA8-4218-A712-753DB737FF0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bg2">
              <a:lumMod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47800" y="5867400"/>
            <a:ext cx="554882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UNIT 5 LESSON C</a:t>
            </a:r>
            <a:endParaRPr lang="en-US" sz="60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568952" cy="1143000"/>
          </a:xfrm>
        </p:spPr>
        <p:txBody>
          <a:bodyPr>
            <a:normAutofit fontScale="90000"/>
          </a:bodyPr>
          <a:lstStyle/>
          <a:p>
            <a:r>
              <a:rPr lang="es-HN" b="1" dirty="0" smtClean="0">
                <a:solidFill>
                  <a:srgbClr val="CC04BE"/>
                </a:solidFill>
              </a:rPr>
              <a:t>«</a:t>
            </a:r>
            <a:r>
              <a:rPr lang="es-HN" b="1" dirty="0" err="1" smtClean="0">
                <a:solidFill>
                  <a:srgbClr val="CC04BE"/>
                </a:solidFill>
              </a:rPr>
              <a:t>Really</a:t>
            </a:r>
            <a:r>
              <a:rPr lang="es-HN" b="1" dirty="0" smtClean="0">
                <a:solidFill>
                  <a:srgbClr val="CC04BE"/>
                </a:solidFill>
              </a:rPr>
              <a:t>» and «</a:t>
            </a:r>
            <a:r>
              <a:rPr lang="es-HN" b="1" dirty="0" err="1" smtClean="0">
                <a:solidFill>
                  <a:srgbClr val="CC04BE"/>
                </a:solidFill>
              </a:rPr>
              <a:t>very</a:t>
            </a:r>
            <a:r>
              <a:rPr lang="es-HN" b="1" dirty="0" smtClean="0">
                <a:solidFill>
                  <a:srgbClr val="CC04BE"/>
                </a:solidFill>
              </a:rPr>
              <a:t>» are </a:t>
            </a:r>
            <a:r>
              <a:rPr lang="es-HN" b="1" dirty="0" err="1" smtClean="0">
                <a:solidFill>
                  <a:srgbClr val="CC04BE"/>
                </a:solidFill>
              </a:rPr>
              <a:t>always</a:t>
            </a:r>
            <a:r>
              <a:rPr lang="es-HN" b="1" dirty="0" smtClean="0">
                <a:solidFill>
                  <a:srgbClr val="CC04BE"/>
                </a:solidFill>
              </a:rPr>
              <a:t> </a:t>
            </a:r>
            <a:r>
              <a:rPr lang="es-HN" b="1" dirty="0" err="1" smtClean="0">
                <a:solidFill>
                  <a:srgbClr val="CC04BE"/>
                </a:solidFill>
              </a:rPr>
              <a:t>before</a:t>
            </a:r>
            <a:r>
              <a:rPr lang="es-HN" b="1" dirty="0" smtClean="0">
                <a:solidFill>
                  <a:srgbClr val="CC04BE"/>
                </a:solidFill>
              </a:rPr>
              <a:t> </a:t>
            </a:r>
            <a:r>
              <a:rPr lang="es-HN" b="1" dirty="0" err="1" smtClean="0">
                <a:solidFill>
                  <a:srgbClr val="CC04BE"/>
                </a:solidFill>
              </a:rPr>
              <a:t>an</a:t>
            </a:r>
            <a:r>
              <a:rPr lang="es-HN" b="1" dirty="0" smtClean="0">
                <a:solidFill>
                  <a:srgbClr val="CC04BE"/>
                </a:solidFill>
              </a:rPr>
              <a:t> ADJECTIVE.</a:t>
            </a:r>
            <a:endParaRPr lang="es-HN" b="1" dirty="0">
              <a:solidFill>
                <a:srgbClr val="CC04B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19672" y="1600200"/>
            <a:ext cx="4896544" cy="4525963"/>
          </a:xfrm>
          <a:solidFill>
            <a:srgbClr val="99FFCC"/>
          </a:solidFill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HN" b="1" dirty="0" smtClean="0"/>
              <a:t>1. </a:t>
            </a:r>
            <a:r>
              <a:rPr lang="es-HN" b="1" dirty="0" err="1" smtClean="0"/>
              <a:t>Really</a:t>
            </a:r>
            <a:r>
              <a:rPr lang="es-HN" b="1" dirty="0" smtClean="0"/>
              <a:t> </a:t>
            </a:r>
            <a:r>
              <a:rPr lang="es-HN" b="1" u="sng" dirty="0" err="1" smtClean="0"/>
              <a:t>good</a:t>
            </a:r>
            <a:endParaRPr lang="es-HN" b="1" u="sng" dirty="0" smtClean="0"/>
          </a:p>
          <a:p>
            <a:pPr marL="0" indent="0">
              <a:buNone/>
            </a:pPr>
            <a:endParaRPr lang="es-HN" b="1" u="sng" dirty="0" smtClean="0"/>
          </a:p>
          <a:p>
            <a:pPr marL="0" indent="0">
              <a:buNone/>
            </a:pPr>
            <a:r>
              <a:rPr lang="es-HN" b="1" dirty="0" smtClean="0"/>
              <a:t>             </a:t>
            </a:r>
            <a:r>
              <a:rPr lang="es-HN" b="1" dirty="0" err="1" smtClean="0"/>
              <a:t>adjective</a:t>
            </a:r>
            <a:endParaRPr lang="es-HN" b="1" dirty="0" smtClean="0"/>
          </a:p>
          <a:p>
            <a:pPr marL="0" indent="0">
              <a:buNone/>
            </a:pPr>
            <a:endParaRPr lang="es-HN" dirty="0" smtClean="0"/>
          </a:p>
          <a:p>
            <a:pPr marL="0" indent="0">
              <a:buNone/>
            </a:pPr>
            <a:endParaRPr lang="es-HN" dirty="0"/>
          </a:p>
          <a:p>
            <a:pPr marL="0" indent="0">
              <a:buNone/>
            </a:pPr>
            <a:r>
              <a:rPr lang="es-HN" b="1" dirty="0" smtClean="0"/>
              <a:t>2. </a:t>
            </a:r>
            <a:r>
              <a:rPr lang="es-HN" b="1" dirty="0" err="1" smtClean="0"/>
              <a:t>Very</a:t>
            </a:r>
            <a:r>
              <a:rPr lang="es-HN" b="1" dirty="0" smtClean="0"/>
              <a:t> </a:t>
            </a:r>
            <a:r>
              <a:rPr lang="es-HN" b="1" u="sng" dirty="0" err="1" smtClean="0"/>
              <a:t>interesting</a:t>
            </a:r>
            <a:endParaRPr lang="es-HN" b="1" u="sng" dirty="0" smtClean="0"/>
          </a:p>
          <a:p>
            <a:pPr marL="0" indent="0">
              <a:buNone/>
            </a:pPr>
            <a:endParaRPr lang="es-HN" b="1" u="sng" dirty="0" smtClean="0"/>
          </a:p>
          <a:p>
            <a:pPr marL="0" indent="0">
              <a:buNone/>
            </a:pPr>
            <a:r>
              <a:rPr lang="es-HN" b="1" dirty="0"/>
              <a:t> </a:t>
            </a:r>
            <a:r>
              <a:rPr lang="es-HN" b="1" dirty="0" smtClean="0"/>
              <a:t>              </a:t>
            </a:r>
            <a:r>
              <a:rPr lang="es-HN" b="1" dirty="0" err="1" smtClean="0"/>
              <a:t>adjective</a:t>
            </a:r>
            <a:endParaRPr lang="es-HN" b="1" dirty="0" smtClean="0"/>
          </a:p>
          <a:p>
            <a:pPr marL="0" indent="0">
              <a:buNone/>
            </a:pPr>
            <a:endParaRPr lang="es-HN" b="1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3635896" y="2060848"/>
            <a:ext cx="0" cy="648072"/>
          </a:xfrm>
          <a:prstGeom prst="straightConnector1">
            <a:avLst/>
          </a:prstGeom>
          <a:ln w="76200">
            <a:solidFill>
              <a:srgbClr val="F81D0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3851920" y="4725144"/>
            <a:ext cx="0" cy="648072"/>
          </a:xfrm>
          <a:prstGeom prst="straightConnector1">
            <a:avLst/>
          </a:prstGeom>
          <a:ln w="76200">
            <a:solidFill>
              <a:srgbClr val="F81D0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18626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7355160" cy="1143000"/>
          </a:xfrm>
        </p:spPr>
        <p:txBody>
          <a:bodyPr>
            <a:normAutofit fontScale="90000"/>
          </a:bodyPr>
          <a:lstStyle/>
          <a:p>
            <a:r>
              <a:rPr lang="es-HN" b="1" dirty="0" smtClean="0"/>
              <a:t>REALLY</a:t>
            </a:r>
            <a:r>
              <a:rPr lang="es-HN" dirty="0" smtClean="0"/>
              <a:t/>
            </a:r>
            <a:br>
              <a:rPr lang="es-HN" dirty="0" smtClean="0"/>
            </a:br>
            <a:r>
              <a:rPr lang="es-HN" b="1" dirty="0" smtClean="0"/>
              <a:t>«</a:t>
            </a:r>
            <a:r>
              <a:rPr lang="es-HN" b="1" dirty="0" err="1" smtClean="0"/>
              <a:t>It’s</a:t>
            </a:r>
            <a:r>
              <a:rPr lang="es-HN" b="1" dirty="0" smtClean="0"/>
              <a:t> more </a:t>
            </a:r>
            <a:r>
              <a:rPr lang="es-HN" b="1" dirty="0" err="1" smtClean="0"/>
              <a:t>relevant</a:t>
            </a:r>
            <a:r>
              <a:rPr lang="es-HN" b="1" dirty="0" smtClean="0"/>
              <a:t>»</a:t>
            </a:r>
            <a:endParaRPr lang="es-H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600200"/>
            <a:ext cx="9036496" cy="5069159"/>
          </a:xfrm>
          <a:solidFill>
            <a:srgbClr val="CC66FF"/>
          </a:solidFill>
        </p:spPr>
        <p:txBody>
          <a:bodyPr>
            <a:noAutofit/>
          </a:bodyPr>
          <a:lstStyle/>
          <a:p>
            <a:r>
              <a:rPr lang="es-HN" sz="4600" b="1" dirty="0" err="1" smtClean="0"/>
              <a:t>The</a:t>
            </a:r>
            <a:r>
              <a:rPr lang="es-HN" sz="4600" b="1" dirty="0" smtClean="0"/>
              <a:t> </a:t>
            </a:r>
            <a:r>
              <a:rPr lang="es-HN" sz="4600" b="1" dirty="0" err="1" smtClean="0"/>
              <a:t>house</a:t>
            </a:r>
            <a:r>
              <a:rPr lang="es-HN" sz="4600" b="1" dirty="0" smtClean="0"/>
              <a:t> </a:t>
            </a:r>
            <a:r>
              <a:rPr lang="es-HN" sz="4600" b="1" dirty="0" err="1" smtClean="0"/>
              <a:t>is</a:t>
            </a:r>
            <a:r>
              <a:rPr lang="es-HN" sz="4600" b="1" dirty="0" smtClean="0"/>
              <a:t> </a:t>
            </a:r>
            <a:r>
              <a:rPr lang="es-HN" sz="4600" b="1" dirty="0" err="1" smtClean="0">
                <a:solidFill>
                  <a:srgbClr val="FF0000"/>
                </a:solidFill>
              </a:rPr>
              <a:t>really</a:t>
            </a:r>
            <a:r>
              <a:rPr lang="es-HN" sz="4600" b="1" dirty="0" smtClean="0"/>
              <a:t> </a:t>
            </a:r>
            <a:r>
              <a:rPr lang="es-HN" sz="4600" b="1" dirty="0" err="1" smtClean="0"/>
              <a:t>big</a:t>
            </a:r>
            <a:r>
              <a:rPr lang="es-HN" sz="4600" b="1" dirty="0" smtClean="0"/>
              <a:t>.</a:t>
            </a:r>
          </a:p>
          <a:p>
            <a:r>
              <a:rPr lang="es-HN" sz="4600" b="1" dirty="0" smtClean="0"/>
              <a:t>Natalie </a:t>
            </a:r>
            <a:r>
              <a:rPr lang="es-HN" sz="4600" b="1" dirty="0" err="1" smtClean="0"/>
              <a:t>Portman</a:t>
            </a:r>
            <a:r>
              <a:rPr lang="es-HN" sz="4600" b="1" dirty="0" smtClean="0"/>
              <a:t> </a:t>
            </a:r>
            <a:r>
              <a:rPr lang="es-HN" sz="4600" b="1" dirty="0" err="1" smtClean="0"/>
              <a:t>is</a:t>
            </a:r>
            <a:r>
              <a:rPr lang="es-HN" sz="4600" b="1" dirty="0" smtClean="0"/>
              <a:t> </a:t>
            </a:r>
            <a:r>
              <a:rPr lang="es-HN" sz="4600" b="1" dirty="0" err="1" smtClean="0">
                <a:solidFill>
                  <a:srgbClr val="FF0000"/>
                </a:solidFill>
              </a:rPr>
              <a:t>really</a:t>
            </a:r>
            <a:r>
              <a:rPr lang="es-HN" sz="4600" b="1" dirty="0" smtClean="0"/>
              <a:t> </a:t>
            </a:r>
            <a:r>
              <a:rPr lang="es-HN" sz="4600" b="1" dirty="0" err="1" smtClean="0"/>
              <a:t>interesting</a:t>
            </a:r>
            <a:r>
              <a:rPr lang="es-HN" sz="4600" b="1" dirty="0" smtClean="0"/>
              <a:t>.</a:t>
            </a:r>
          </a:p>
          <a:p>
            <a:r>
              <a:rPr lang="es-HN" sz="4600" b="1" dirty="0" err="1" smtClean="0"/>
              <a:t>Scarlett</a:t>
            </a:r>
            <a:r>
              <a:rPr lang="es-HN" sz="4600" b="1" dirty="0" smtClean="0"/>
              <a:t> Johansson </a:t>
            </a:r>
            <a:r>
              <a:rPr lang="es-HN" sz="4600" b="1" dirty="0" err="1" smtClean="0"/>
              <a:t>is</a:t>
            </a:r>
            <a:r>
              <a:rPr lang="es-HN" sz="4600" b="1" dirty="0" smtClean="0"/>
              <a:t> </a:t>
            </a:r>
            <a:r>
              <a:rPr lang="es-HN" sz="4600" b="1" dirty="0" err="1" smtClean="0">
                <a:solidFill>
                  <a:srgbClr val="FF0000"/>
                </a:solidFill>
              </a:rPr>
              <a:t>really</a:t>
            </a:r>
            <a:r>
              <a:rPr lang="es-HN" sz="4600" b="1" dirty="0" smtClean="0"/>
              <a:t> sexy.</a:t>
            </a:r>
          </a:p>
          <a:p>
            <a:r>
              <a:rPr lang="es-HN" sz="4600" b="1" dirty="0" err="1" smtClean="0"/>
              <a:t>This</a:t>
            </a:r>
            <a:r>
              <a:rPr lang="es-HN" sz="4600" b="1" dirty="0" smtClean="0"/>
              <a:t> </a:t>
            </a:r>
            <a:r>
              <a:rPr lang="es-HN" sz="4600" b="1" dirty="0" err="1" smtClean="0"/>
              <a:t>class</a:t>
            </a:r>
            <a:r>
              <a:rPr lang="es-HN" sz="4600" b="1" dirty="0" smtClean="0"/>
              <a:t> </a:t>
            </a:r>
            <a:r>
              <a:rPr lang="es-HN" sz="4600" b="1" dirty="0" err="1" smtClean="0"/>
              <a:t>is</a:t>
            </a:r>
            <a:r>
              <a:rPr lang="es-HN" sz="4600" b="1" dirty="0" smtClean="0"/>
              <a:t> </a:t>
            </a:r>
            <a:r>
              <a:rPr lang="es-HN" sz="4600" b="1" dirty="0" err="1" smtClean="0">
                <a:solidFill>
                  <a:srgbClr val="FF0000"/>
                </a:solidFill>
              </a:rPr>
              <a:t>really</a:t>
            </a:r>
            <a:r>
              <a:rPr lang="es-HN" sz="4600" b="1" dirty="0" smtClean="0"/>
              <a:t> </a:t>
            </a:r>
            <a:r>
              <a:rPr lang="es-HN" sz="4600" b="1" dirty="0" err="1" smtClean="0"/>
              <a:t>quiet</a:t>
            </a:r>
            <a:r>
              <a:rPr lang="es-HN" sz="4600" b="1" dirty="0" smtClean="0"/>
              <a:t>.</a:t>
            </a:r>
          </a:p>
          <a:p>
            <a:r>
              <a:rPr lang="es-HN" sz="4600" b="1" dirty="0" err="1" smtClean="0"/>
              <a:t>Latin</a:t>
            </a:r>
            <a:r>
              <a:rPr lang="es-HN" sz="4600" b="1" dirty="0" smtClean="0"/>
              <a:t> </a:t>
            </a:r>
            <a:r>
              <a:rPr lang="es-HN" sz="4600" b="1" dirty="0" err="1" smtClean="0"/>
              <a:t>people</a:t>
            </a:r>
            <a:r>
              <a:rPr lang="es-HN" sz="4600" b="1" dirty="0" smtClean="0"/>
              <a:t> are </a:t>
            </a:r>
            <a:r>
              <a:rPr lang="es-HN" sz="4600" b="1" dirty="0" err="1" smtClean="0">
                <a:solidFill>
                  <a:srgbClr val="FF0000"/>
                </a:solidFill>
              </a:rPr>
              <a:t>really</a:t>
            </a:r>
            <a:r>
              <a:rPr lang="es-HN" sz="4600" b="1" dirty="0" smtClean="0"/>
              <a:t> </a:t>
            </a:r>
            <a:r>
              <a:rPr lang="es-HN" sz="4600" b="1" dirty="0" err="1" smtClean="0"/>
              <a:t>noisy</a:t>
            </a:r>
            <a:r>
              <a:rPr lang="es-HN" sz="4600" b="1" dirty="0" smtClean="0"/>
              <a:t>. </a:t>
            </a:r>
            <a:endParaRPr lang="es-HN" sz="4600" b="1" dirty="0"/>
          </a:p>
        </p:txBody>
      </p:sp>
    </p:spTree>
    <p:extLst>
      <p:ext uri="{BB962C8B-B14F-4D97-AF65-F5344CB8AC3E}">
        <p14:creationId xmlns:p14="http://schemas.microsoft.com/office/powerpoint/2010/main" val="1049165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1143000"/>
          </a:xfrm>
        </p:spPr>
        <p:txBody>
          <a:bodyPr>
            <a:normAutofit fontScale="90000"/>
          </a:bodyPr>
          <a:lstStyle/>
          <a:p>
            <a:r>
              <a:rPr lang="es-HN" b="1" dirty="0" smtClean="0"/>
              <a:t>VERY</a:t>
            </a:r>
            <a:br>
              <a:rPr lang="es-HN" b="1" dirty="0" smtClean="0"/>
            </a:br>
            <a:r>
              <a:rPr lang="es-HN" b="1" dirty="0" smtClean="0"/>
              <a:t>«</a:t>
            </a:r>
            <a:r>
              <a:rPr lang="es-HN" b="1" dirty="0" err="1" smtClean="0"/>
              <a:t>It’s</a:t>
            </a:r>
            <a:r>
              <a:rPr lang="es-HN" b="1" dirty="0" smtClean="0"/>
              <a:t> more NEUTRAL»</a:t>
            </a:r>
            <a:endParaRPr lang="es-H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600200"/>
            <a:ext cx="8856984" cy="4997152"/>
          </a:xfrm>
          <a:solidFill>
            <a:srgbClr val="FFFF66"/>
          </a:solidFill>
        </p:spPr>
        <p:txBody>
          <a:bodyPr>
            <a:normAutofit/>
          </a:bodyPr>
          <a:lstStyle/>
          <a:p>
            <a:r>
              <a:rPr lang="es-HN" sz="4000" b="1" dirty="0" err="1" smtClean="0"/>
              <a:t>The</a:t>
            </a:r>
            <a:r>
              <a:rPr lang="es-HN" sz="4000" b="1" dirty="0" smtClean="0"/>
              <a:t> </a:t>
            </a:r>
            <a:r>
              <a:rPr lang="es-HN" sz="4000" b="1" dirty="0" err="1" smtClean="0"/>
              <a:t>Catholic</a:t>
            </a:r>
            <a:r>
              <a:rPr lang="es-HN" sz="4000" b="1" dirty="0" smtClean="0"/>
              <a:t> </a:t>
            </a:r>
            <a:r>
              <a:rPr lang="es-HN" sz="4000" b="1" dirty="0" err="1" smtClean="0"/>
              <a:t>university</a:t>
            </a:r>
            <a:r>
              <a:rPr lang="es-HN" sz="4000" b="1" dirty="0" smtClean="0"/>
              <a:t> </a:t>
            </a:r>
            <a:r>
              <a:rPr lang="es-HN" sz="4000" b="1" dirty="0" err="1" smtClean="0"/>
              <a:t>is</a:t>
            </a:r>
            <a:r>
              <a:rPr lang="es-HN" sz="4000" b="1" dirty="0" smtClean="0"/>
              <a:t> </a:t>
            </a:r>
            <a:r>
              <a:rPr lang="es-HN" sz="4000" b="1" dirty="0" err="1" smtClean="0">
                <a:solidFill>
                  <a:srgbClr val="FF0000"/>
                </a:solidFill>
              </a:rPr>
              <a:t>very</a:t>
            </a:r>
            <a:r>
              <a:rPr lang="es-HN" sz="4000" b="1" dirty="0" smtClean="0"/>
              <a:t> </a:t>
            </a:r>
            <a:r>
              <a:rPr lang="es-HN" sz="4000" b="1" dirty="0" err="1" smtClean="0"/>
              <a:t>big</a:t>
            </a:r>
            <a:r>
              <a:rPr lang="es-HN" sz="4000" b="1" dirty="0" smtClean="0"/>
              <a:t>.</a:t>
            </a:r>
          </a:p>
          <a:p>
            <a:r>
              <a:rPr lang="es-HN" sz="4000" b="1" dirty="0" smtClean="0"/>
              <a:t>El Chavo </a:t>
            </a:r>
            <a:r>
              <a:rPr lang="es-HN" sz="4000" b="1" dirty="0" err="1" smtClean="0"/>
              <a:t>is</a:t>
            </a:r>
            <a:r>
              <a:rPr lang="es-HN" sz="4000" b="1" dirty="0" smtClean="0"/>
              <a:t> </a:t>
            </a:r>
            <a:r>
              <a:rPr lang="es-HN" sz="4000" b="1" dirty="0" err="1" smtClean="0">
                <a:solidFill>
                  <a:srgbClr val="FF0000"/>
                </a:solidFill>
              </a:rPr>
              <a:t>very</a:t>
            </a:r>
            <a:r>
              <a:rPr lang="es-HN" sz="4000" b="1" dirty="0" smtClean="0"/>
              <a:t> </a:t>
            </a:r>
            <a:r>
              <a:rPr lang="es-HN" sz="4000" b="1" dirty="0" err="1" smtClean="0"/>
              <a:t>stupid</a:t>
            </a:r>
            <a:r>
              <a:rPr lang="es-HN" sz="4000" b="1" dirty="0" smtClean="0"/>
              <a:t> </a:t>
            </a:r>
            <a:r>
              <a:rPr lang="es-HN" sz="4000" b="1" dirty="0" err="1" smtClean="0"/>
              <a:t>but</a:t>
            </a:r>
            <a:r>
              <a:rPr lang="es-HN" sz="4000" b="1" dirty="0" smtClean="0"/>
              <a:t> Quico </a:t>
            </a:r>
            <a:r>
              <a:rPr lang="es-HN" sz="4000" b="1" dirty="0" err="1" smtClean="0"/>
              <a:t>is</a:t>
            </a:r>
            <a:r>
              <a:rPr lang="es-HN" sz="4000" b="1" dirty="0" smtClean="0"/>
              <a:t> more </a:t>
            </a:r>
            <a:r>
              <a:rPr lang="es-HN" sz="4000" b="1" dirty="0" err="1" smtClean="0"/>
              <a:t>stupid</a:t>
            </a:r>
            <a:r>
              <a:rPr lang="es-HN" sz="4000" b="1" dirty="0" smtClean="0"/>
              <a:t>.</a:t>
            </a:r>
          </a:p>
          <a:p>
            <a:r>
              <a:rPr lang="es-HN" sz="4000" b="1" dirty="0" err="1" smtClean="0"/>
              <a:t>Arnold</a:t>
            </a:r>
            <a:r>
              <a:rPr lang="es-HN" sz="4000" b="1" dirty="0" smtClean="0"/>
              <a:t> Schwarzenegger </a:t>
            </a:r>
            <a:r>
              <a:rPr lang="es-HN" sz="4000" b="1" dirty="0" err="1" smtClean="0"/>
              <a:t>is</a:t>
            </a:r>
            <a:r>
              <a:rPr lang="es-HN" sz="4000" b="1" dirty="0" smtClean="0"/>
              <a:t> </a:t>
            </a:r>
            <a:r>
              <a:rPr lang="es-HN" sz="4000" b="1" dirty="0" err="1" smtClean="0">
                <a:solidFill>
                  <a:srgbClr val="FF0000"/>
                </a:solidFill>
              </a:rPr>
              <a:t>very</a:t>
            </a:r>
            <a:r>
              <a:rPr lang="es-HN" sz="4000" b="1" dirty="0" smtClean="0"/>
              <a:t> </a:t>
            </a:r>
            <a:r>
              <a:rPr lang="es-HN" sz="4000" b="1" dirty="0" err="1" smtClean="0"/>
              <a:t>tall</a:t>
            </a:r>
            <a:r>
              <a:rPr lang="es-HN" sz="4000" b="1" dirty="0" smtClean="0"/>
              <a:t>. </a:t>
            </a:r>
            <a:r>
              <a:rPr lang="es-HN" sz="4000" b="1" dirty="0" err="1" smtClean="0"/>
              <a:t>Jordan</a:t>
            </a:r>
            <a:r>
              <a:rPr lang="es-HN" sz="4000" b="1" dirty="0" smtClean="0"/>
              <a:t> </a:t>
            </a:r>
            <a:r>
              <a:rPr lang="es-HN" sz="4000" b="1" dirty="0" err="1" smtClean="0"/>
              <a:t>is</a:t>
            </a:r>
            <a:r>
              <a:rPr lang="es-HN" sz="4000" b="1" dirty="0" smtClean="0"/>
              <a:t> taller.</a:t>
            </a:r>
          </a:p>
          <a:p>
            <a:r>
              <a:rPr lang="es-HN" sz="4000" b="1" dirty="0" smtClean="0"/>
              <a:t>Norma de Callejas </a:t>
            </a:r>
            <a:r>
              <a:rPr lang="es-HN" sz="4000" b="1" dirty="0" err="1" smtClean="0"/>
              <a:t>is</a:t>
            </a:r>
            <a:r>
              <a:rPr lang="es-HN" sz="4000" b="1" dirty="0" smtClean="0"/>
              <a:t> </a:t>
            </a:r>
            <a:r>
              <a:rPr lang="es-HN" sz="4000" b="1" dirty="0" err="1" smtClean="0">
                <a:solidFill>
                  <a:srgbClr val="FF0000"/>
                </a:solidFill>
              </a:rPr>
              <a:t>very</a:t>
            </a:r>
            <a:r>
              <a:rPr lang="es-HN" sz="4000" b="1" dirty="0" smtClean="0"/>
              <a:t> </a:t>
            </a:r>
            <a:r>
              <a:rPr lang="es-HN" sz="4000" b="1" dirty="0" err="1" smtClean="0"/>
              <a:t>elegant</a:t>
            </a:r>
            <a:r>
              <a:rPr lang="es-HN" sz="4000" b="1" dirty="0" smtClean="0"/>
              <a:t>.</a:t>
            </a:r>
          </a:p>
          <a:p>
            <a:r>
              <a:rPr lang="es-HN" sz="4000" b="1" dirty="0" err="1" smtClean="0"/>
              <a:t>The</a:t>
            </a:r>
            <a:r>
              <a:rPr lang="es-HN" sz="4000" b="1" dirty="0" smtClean="0"/>
              <a:t> English </a:t>
            </a:r>
            <a:r>
              <a:rPr lang="es-HN" sz="4000" b="1" dirty="0" err="1" smtClean="0"/>
              <a:t>class</a:t>
            </a:r>
            <a:r>
              <a:rPr lang="es-HN" sz="4000" b="1" dirty="0" smtClean="0"/>
              <a:t> </a:t>
            </a:r>
            <a:r>
              <a:rPr lang="es-HN" sz="4000" b="1" dirty="0" err="1" smtClean="0"/>
              <a:t>is</a:t>
            </a:r>
            <a:r>
              <a:rPr lang="es-HN" sz="4000" b="1" dirty="0" smtClean="0"/>
              <a:t> </a:t>
            </a:r>
            <a:r>
              <a:rPr lang="es-HN" sz="4000" b="1" dirty="0" err="1" smtClean="0">
                <a:solidFill>
                  <a:srgbClr val="FF0000"/>
                </a:solidFill>
              </a:rPr>
              <a:t>very</a:t>
            </a:r>
            <a:r>
              <a:rPr lang="es-HN" sz="4000" b="1" dirty="0" smtClean="0"/>
              <a:t> </a:t>
            </a:r>
            <a:r>
              <a:rPr lang="es-HN" sz="4000" b="1" dirty="0" err="1" smtClean="0"/>
              <a:t>boring</a:t>
            </a:r>
            <a:r>
              <a:rPr lang="es-HN" sz="4000" b="1" dirty="0" smtClean="0"/>
              <a:t>.</a:t>
            </a:r>
            <a:endParaRPr lang="es-HN" sz="4000" b="1" dirty="0"/>
          </a:p>
        </p:txBody>
      </p:sp>
    </p:spTree>
    <p:extLst>
      <p:ext uri="{BB962C8B-B14F-4D97-AF65-F5344CB8AC3E}">
        <p14:creationId xmlns:p14="http://schemas.microsoft.com/office/powerpoint/2010/main" val="2157682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71800" y="2564904"/>
            <a:ext cx="4419600" cy="1143000"/>
          </a:xfrm>
        </p:spPr>
        <p:txBody>
          <a:bodyPr>
            <a:normAutofit/>
          </a:bodyPr>
          <a:lstStyle/>
          <a:p>
            <a:r>
              <a:rPr lang="es-HN" sz="6500" b="1" dirty="0" smtClean="0"/>
              <a:t>HAVE / HAS</a:t>
            </a:r>
            <a:endParaRPr lang="es-HN" sz="6500" b="1" dirty="0"/>
          </a:p>
        </p:txBody>
      </p:sp>
    </p:spTree>
    <p:extLst>
      <p:ext uri="{BB962C8B-B14F-4D97-AF65-F5344CB8AC3E}">
        <p14:creationId xmlns:p14="http://schemas.microsoft.com/office/powerpoint/2010/main" val="2099688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332656"/>
            <a:ext cx="7571184" cy="6120680"/>
          </a:xfrm>
          <a:solidFill>
            <a:srgbClr val="66FFFF"/>
          </a:solidFill>
        </p:spPr>
        <p:txBody>
          <a:bodyPr>
            <a:normAutofit/>
          </a:bodyPr>
          <a:lstStyle/>
          <a:p>
            <a:pPr algn="l"/>
            <a:r>
              <a:rPr lang="es-HN" b="1" dirty="0" smtClean="0"/>
              <a:t>POSITIVE </a:t>
            </a:r>
            <a:r>
              <a:rPr lang="es-HN" b="1" dirty="0"/>
              <a:t>SENTENCES</a:t>
            </a:r>
            <a:r>
              <a:rPr lang="es-HN" b="1" dirty="0" smtClean="0"/>
              <a:t/>
            </a:r>
            <a:br>
              <a:rPr lang="es-HN" b="1" dirty="0" smtClean="0"/>
            </a:br>
            <a:r>
              <a:rPr lang="es-HN" b="1" dirty="0" smtClean="0"/>
              <a:t>I            </a:t>
            </a:r>
            <a:r>
              <a:rPr lang="es-HN" b="1" dirty="0" err="1" smtClean="0"/>
              <a:t>have</a:t>
            </a:r>
            <a:r>
              <a:rPr lang="es-HN" b="1" dirty="0" smtClean="0"/>
              <a:t/>
            </a:r>
            <a:br>
              <a:rPr lang="es-HN" b="1" dirty="0" smtClean="0"/>
            </a:br>
            <a:r>
              <a:rPr lang="es-HN" b="1" dirty="0" smtClean="0"/>
              <a:t>YOU   </a:t>
            </a:r>
            <a:br>
              <a:rPr lang="es-HN" b="1" dirty="0" smtClean="0"/>
            </a:br>
            <a:r>
              <a:rPr lang="es-HN" b="1" dirty="0" smtClean="0"/>
              <a:t>HE</a:t>
            </a:r>
            <a:br>
              <a:rPr lang="es-HN" b="1" dirty="0" smtClean="0"/>
            </a:br>
            <a:r>
              <a:rPr lang="es-HN" b="1" dirty="0" smtClean="0"/>
              <a:t>SHE      has           a </a:t>
            </a:r>
            <a:r>
              <a:rPr lang="es-HN" b="1" dirty="0" err="1" smtClean="0"/>
              <a:t>bike</a:t>
            </a:r>
            <a:r>
              <a:rPr lang="es-HN" b="1" dirty="0" smtClean="0"/>
              <a:t>.</a:t>
            </a:r>
            <a:br>
              <a:rPr lang="es-HN" b="1" dirty="0" smtClean="0"/>
            </a:br>
            <a:r>
              <a:rPr lang="es-HN" b="1" dirty="0" smtClean="0"/>
              <a:t>IT</a:t>
            </a:r>
            <a:br>
              <a:rPr lang="es-HN" b="1" dirty="0" smtClean="0"/>
            </a:br>
            <a:r>
              <a:rPr lang="es-HN" b="1" dirty="0" smtClean="0"/>
              <a:t>WE        </a:t>
            </a:r>
            <a:r>
              <a:rPr lang="es-HN" b="1" dirty="0" err="1" smtClean="0"/>
              <a:t>have</a:t>
            </a:r>
            <a:r>
              <a:rPr lang="es-HN" b="1" dirty="0" smtClean="0"/>
              <a:t/>
            </a:r>
            <a:br>
              <a:rPr lang="es-HN" b="1" dirty="0" smtClean="0"/>
            </a:br>
            <a:r>
              <a:rPr lang="es-HN" b="1" dirty="0" smtClean="0"/>
              <a:t>THEY</a:t>
            </a:r>
            <a:endParaRPr lang="es-HN" b="1" dirty="0"/>
          </a:p>
        </p:txBody>
      </p:sp>
      <p:sp>
        <p:nvSpPr>
          <p:cNvPr id="4" name="Right Brace 3"/>
          <p:cNvSpPr/>
          <p:nvPr/>
        </p:nvSpPr>
        <p:spPr>
          <a:xfrm>
            <a:off x="1975489" y="1412776"/>
            <a:ext cx="432048" cy="1296144"/>
          </a:xfrm>
          <a:prstGeom prst="rightBrac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HN"/>
          </a:p>
        </p:txBody>
      </p:sp>
      <p:sp>
        <p:nvSpPr>
          <p:cNvPr id="5" name="Right Brace 4"/>
          <p:cNvSpPr/>
          <p:nvPr/>
        </p:nvSpPr>
        <p:spPr>
          <a:xfrm>
            <a:off x="1988096" y="4910755"/>
            <a:ext cx="432048" cy="1296144"/>
          </a:xfrm>
          <a:prstGeom prst="rightBrac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HN"/>
          </a:p>
        </p:txBody>
      </p:sp>
      <p:sp>
        <p:nvSpPr>
          <p:cNvPr id="6" name="Right Brace 5"/>
          <p:cNvSpPr/>
          <p:nvPr/>
        </p:nvSpPr>
        <p:spPr>
          <a:xfrm>
            <a:off x="1975489" y="2885922"/>
            <a:ext cx="432048" cy="1856540"/>
          </a:xfrm>
          <a:prstGeom prst="rightBrac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HN"/>
          </a:p>
        </p:txBody>
      </p:sp>
      <p:sp>
        <p:nvSpPr>
          <p:cNvPr id="7" name="Right Brace 6"/>
          <p:cNvSpPr/>
          <p:nvPr/>
        </p:nvSpPr>
        <p:spPr>
          <a:xfrm>
            <a:off x="3851920" y="1556793"/>
            <a:ext cx="576064" cy="4650106"/>
          </a:xfrm>
          <a:prstGeom prst="rightBrace">
            <a:avLst>
              <a:gd name="adj1" fmla="val 0"/>
              <a:gd name="adj2" fmla="val 50000"/>
            </a:avLst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3739945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6" grpId="0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908720"/>
            <a:ext cx="7704856" cy="5832648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pPr algn="l"/>
            <a:r>
              <a:rPr lang="es-HN" b="1" dirty="0" smtClean="0"/>
              <a:t>NEGATIVE SENTENCES</a:t>
            </a:r>
            <a:br>
              <a:rPr lang="es-HN" b="1" dirty="0" smtClean="0"/>
            </a:br>
            <a:r>
              <a:rPr lang="es-HN" b="1" dirty="0"/>
              <a:t/>
            </a:r>
            <a:br>
              <a:rPr lang="es-HN" b="1" dirty="0"/>
            </a:br>
            <a:r>
              <a:rPr lang="es-HN" b="1" dirty="0"/>
              <a:t>I            </a:t>
            </a:r>
            <a:r>
              <a:rPr lang="es-HN" b="1" dirty="0" smtClean="0"/>
              <a:t> </a:t>
            </a:r>
            <a:r>
              <a:rPr lang="es-HN" b="1" dirty="0" err="1" smtClean="0"/>
              <a:t>don’t</a:t>
            </a:r>
            <a:r>
              <a:rPr lang="es-HN" b="1" dirty="0" smtClean="0"/>
              <a:t> </a:t>
            </a:r>
            <a:r>
              <a:rPr lang="es-HN" b="1" dirty="0" err="1" smtClean="0"/>
              <a:t>have</a:t>
            </a:r>
            <a:r>
              <a:rPr lang="es-HN" b="1" dirty="0"/>
              <a:t/>
            </a:r>
            <a:br>
              <a:rPr lang="es-HN" b="1" dirty="0"/>
            </a:br>
            <a:r>
              <a:rPr lang="es-HN" b="1" dirty="0"/>
              <a:t>YOU   </a:t>
            </a:r>
            <a:br>
              <a:rPr lang="es-HN" b="1" dirty="0"/>
            </a:br>
            <a:r>
              <a:rPr lang="es-HN" b="1" dirty="0"/>
              <a:t>HE</a:t>
            </a:r>
            <a:br>
              <a:rPr lang="es-HN" b="1" dirty="0"/>
            </a:br>
            <a:r>
              <a:rPr lang="es-HN" b="1" dirty="0"/>
              <a:t>SHE      </a:t>
            </a:r>
            <a:r>
              <a:rPr lang="es-HN" b="1" dirty="0" smtClean="0"/>
              <a:t> </a:t>
            </a:r>
            <a:r>
              <a:rPr lang="es-HN" b="1" dirty="0" err="1" smtClean="0"/>
              <a:t>doesn’t</a:t>
            </a:r>
            <a:r>
              <a:rPr lang="es-HN" b="1" dirty="0" smtClean="0"/>
              <a:t> </a:t>
            </a:r>
            <a:r>
              <a:rPr lang="es-HN" b="1" dirty="0" err="1" smtClean="0"/>
              <a:t>have</a:t>
            </a:r>
            <a:r>
              <a:rPr lang="es-HN" b="1" dirty="0" smtClean="0"/>
              <a:t>           </a:t>
            </a:r>
            <a:r>
              <a:rPr lang="es-HN" b="1" dirty="0"/>
              <a:t>a </a:t>
            </a:r>
            <a:r>
              <a:rPr lang="es-HN" b="1" dirty="0" err="1"/>
              <a:t>bike</a:t>
            </a:r>
            <a:r>
              <a:rPr lang="es-HN" b="1" dirty="0"/>
              <a:t>.</a:t>
            </a:r>
            <a:br>
              <a:rPr lang="es-HN" b="1" dirty="0"/>
            </a:br>
            <a:r>
              <a:rPr lang="es-HN" b="1" dirty="0"/>
              <a:t>IT</a:t>
            </a:r>
            <a:br>
              <a:rPr lang="es-HN" b="1" dirty="0"/>
            </a:br>
            <a:r>
              <a:rPr lang="es-HN" b="1" dirty="0"/>
              <a:t>WE        </a:t>
            </a:r>
            <a:r>
              <a:rPr lang="es-HN" b="1" dirty="0" smtClean="0"/>
              <a:t/>
            </a:r>
            <a:br>
              <a:rPr lang="es-HN" b="1" dirty="0" smtClean="0"/>
            </a:br>
            <a:r>
              <a:rPr lang="es-HN" b="1" dirty="0" smtClean="0"/>
              <a:t>THEY     </a:t>
            </a:r>
            <a:r>
              <a:rPr lang="es-HN" b="1" dirty="0" err="1" smtClean="0"/>
              <a:t>don’t</a:t>
            </a:r>
            <a:r>
              <a:rPr lang="es-HN" b="1" dirty="0" smtClean="0"/>
              <a:t> </a:t>
            </a:r>
            <a:r>
              <a:rPr lang="es-HN" b="1" dirty="0" err="1" smtClean="0"/>
              <a:t>have</a:t>
            </a:r>
            <a:endParaRPr lang="es-HN" dirty="0"/>
          </a:p>
        </p:txBody>
      </p:sp>
      <p:sp>
        <p:nvSpPr>
          <p:cNvPr id="4" name="Right Brace 3"/>
          <p:cNvSpPr/>
          <p:nvPr/>
        </p:nvSpPr>
        <p:spPr>
          <a:xfrm>
            <a:off x="1781463" y="2132856"/>
            <a:ext cx="432048" cy="1296144"/>
          </a:xfrm>
          <a:prstGeom prst="rightBrac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HN"/>
          </a:p>
        </p:txBody>
      </p:sp>
      <p:sp>
        <p:nvSpPr>
          <p:cNvPr id="5" name="Right Brace 4"/>
          <p:cNvSpPr/>
          <p:nvPr/>
        </p:nvSpPr>
        <p:spPr>
          <a:xfrm>
            <a:off x="1781463" y="3645024"/>
            <a:ext cx="432048" cy="1575792"/>
          </a:xfrm>
          <a:prstGeom prst="rightBrac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HN"/>
          </a:p>
        </p:txBody>
      </p:sp>
      <p:sp>
        <p:nvSpPr>
          <p:cNvPr id="6" name="Right Brace 5"/>
          <p:cNvSpPr/>
          <p:nvPr/>
        </p:nvSpPr>
        <p:spPr>
          <a:xfrm>
            <a:off x="1783958" y="5381453"/>
            <a:ext cx="432048" cy="1296144"/>
          </a:xfrm>
          <a:prstGeom prst="rightBrac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HN"/>
          </a:p>
        </p:txBody>
      </p:sp>
      <p:sp>
        <p:nvSpPr>
          <p:cNvPr id="7" name="Right Brace 6"/>
          <p:cNvSpPr/>
          <p:nvPr/>
        </p:nvSpPr>
        <p:spPr>
          <a:xfrm>
            <a:off x="5076056" y="2119033"/>
            <a:ext cx="792088" cy="4558564"/>
          </a:xfrm>
          <a:prstGeom prst="rightBrac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HN"/>
          </a:p>
        </p:txBody>
      </p:sp>
    </p:spTree>
    <p:extLst>
      <p:ext uri="{BB962C8B-B14F-4D97-AF65-F5344CB8AC3E}">
        <p14:creationId xmlns:p14="http://schemas.microsoft.com/office/powerpoint/2010/main" val="581636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6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5776" y="2132856"/>
            <a:ext cx="4419600" cy="1143000"/>
          </a:xfrm>
        </p:spPr>
        <p:txBody>
          <a:bodyPr>
            <a:noAutofit/>
          </a:bodyPr>
          <a:lstStyle/>
          <a:p>
            <a:r>
              <a:rPr lang="es-HN" sz="6500" b="1" dirty="0" smtClean="0"/>
              <a:t>Complete </a:t>
            </a:r>
            <a:r>
              <a:rPr lang="es-HN" sz="6500" b="1" dirty="0" err="1" smtClean="0"/>
              <a:t>the</a:t>
            </a:r>
            <a:r>
              <a:rPr lang="es-HN" sz="6500" b="1" dirty="0" smtClean="0"/>
              <a:t> </a:t>
            </a:r>
            <a:r>
              <a:rPr lang="es-HN" sz="6500" b="1" dirty="0" err="1" smtClean="0"/>
              <a:t>exercise</a:t>
            </a:r>
            <a:endParaRPr lang="es-HN" sz="6500" b="1" dirty="0"/>
          </a:p>
        </p:txBody>
      </p:sp>
    </p:spTree>
    <p:extLst>
      <p:ext uri="{BB962C8B-B14F-4D97-AF65-F5344CB8AC3E}">
        <p14:creationId xmlns:p14="http://schemas.microsoft.com/office/powerpoint/2010/main" val="550704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260648"/>
            <a:ext cx="9036496" cy="6250706"/>
          </a:xfrm>
          <a:solidFill>
            <a:srgbClr val="FFCCFF"/>
          </a:solidFill>
        </p:spPr>
        <p:txBody>
          <a:bodyPr/>
          <a:lstStyle/>
          <a:p>
            <a:pPr algn="l"/>
            <a:r>
              <a:rPr lang="es-HN" dirty="0" smtClean="0"/>
              <a:t>1. </a:t>
            </a:r>
            <a:r>
              <a:rPr lang="es-HN" b="1" dirty="0" err="1" smtClean="0"/>
              <a:t>Jessy</a:t>
            </a:r>
            <a:r>
              <a:rPr lang="es-HN" b="1" dirty="0" smtClean="0"/>
              <a:t> __________</a:t>
            </a:r>
            <a:r>
              <a:rPr lang="es-HN" b="1" dirty="0" err="1" smtClean="0"/>
              <a:t>an</a:t>
            </a:r>
            <a:r>
              <a:rPr lang="es-HN" b="1" dirty="0" smtClean="0"/>
              <a:t> </a:t>
            </a:r>
            <a:r>
              <a:rPr lang="es-HN" b="1" dirty="0" err="1" smtClean="0"/>
              <a:t>Ipod</a:t>
            </a:r>
            <a:r>
              <a:rPr lang="es-HN" b="1" dirty="0" smtClean="0"/>
              <a:t>.</a:t>
            </a:r>
            <a:br>
              <a:rPr lang="es-HN" b="1" dirty="0" smtClean="0"/>
            </a:br>
            <a:r>
              <a:rPr lang="es-HN" b="1" dirty="0" smtClean="0"/>
              <a:t>2. Oscar __________a new car.</a:t>
            </a:r>
            <a:br>
              <a:rPr lang="es-HN" b="1" dirty="0" smtClean="0"/>
            </a:br>
            <a:r>
              <a:rPr lang="es-HN" b="1" dirty="0" smtClean="0"/>
              <a:t>3. Rosa ___________a cat.</a:t>
            </a:r>
            <a:br>
              <a:rPr lang="es-HN" b="1" dirty="0" smtClean="0"/>
            </a:br>
            <a:r>
              <a:rPr lang="es-HN" b="1" dirty="0" smtClean="0"/>
              <a:t>4. </a:t>
            </a:r>
            <a:r>
              <a:rPr lang="es-HN" b="1" dirty="0" err="1" smtClean="0"/>
              <a:t>The</a:t>
            </a:r>
            <a:r>
              <a:rPr lang="es-HN" b="1" dirty="0" smtClean="0"/>
              <a:t> </a:t>
            </a:r>
            <a:r>
              <a:rPr lang="es-HN" b="1" dirty="0" err="1" smtClean="0"/>
              <a:t>students</a:t>
            </a:r>
            <a:r>
              <a:rPr lang="es-HN" b="1" dirty="0" smtClean="0"/>
              <a:t> _________</a:t>
            </a:r>
            <a:r>
              <a:rPr lang="es-HN" b="1" dirty="0" err="1" smtClean="0"/>
              <a:t>the</a:t>
            </a:r>
            <a:r>
              <a:rPr lang="es-HN" b="1" dirty="0" smtClean="0"/>
              <a:t> </a:t>
            </a:r>
            <a:r>
              <a:rPr lang="es-HN" b="1" dirty="0" err="1" smtClean="0"/>
              <a:t>textbooks</a:t>
            </a:r>
            <a:r>
              <a:rPr lang="es-HN" b="1" dirty="0" smtClean="0"/>
              <a:t>.</a:t>
            </a:r>
            <a:br>
              <a:rPr lang="es-HN" b="1" dirty="0" smtClean="0"/>
            </a:br>
            <a:r>
              <a:rPr lang="es-HN" b="1" dirty="0" smtClean="0"/>
              <a:t>5. </a:t>
            </a:r>
            <a:r>
              <a:rPr lang="es-HN" b="1" dirty="0" err="1" smtClean="0"/>
              <a:t>The</a:t>
            </a:r>
            <a:r>
              <a:rPr lang="es-HN" b="1" dirty="0" smtClean="0"/>
              <a:t> </a:t>
            </a:r>
            <a:r>
              <a:rPr lang="es-HN" b="1" dirty="0" err="1" smtClean="0"/>
              <a:t>children</a:t>
            </a:r>
            <a:r>
              <a:rPr lang="es-HN" b="1" dirty="0" smtClean="0"/>
              <a:t> __________</a:t>
            </a:r>
            <a:r>
              <a:rPr lang="es-HN" b="1" dirty="0" err="1" smtClean="0"/>
              <a:t>many</a:t>
            </a:r>
            <a:r>
              <a:rPr lang="es-HN" b="1" dirty="0" smtClean="0"/>
              <a:t> </a:t>
            </a:r>
            <a:r>
              <a:rPr lang="es-HN" b="1" dirty="0" err="1" smtClean="0"/>
              <a:t>toys</a:t>
            </a:r>
            <a:r>
              <a:rPr lang="es-HN" b="1" dirty="0" smtClean="0"/>
              <a:t>.</a:t>
            </a:r>
            <a:br>
              <a:rPr lang="es-HN" b="1" dirty="0" smtClean="0"/>
            </a:br>
            <a:r>
              <a:rPr lang="es-HN" b="1" dirty="0" smtClean="0"/>
              <a:t>6. </a:t>
            </a:r>
            <a:r>
              <a:rPr lang="es-HN" b="1" dirty="0" err="1" smtClean="0"/>
              <a:t>The</a:t>
            </a:r>
            <a:r>
              <a:rPr lang="es-HN" b="1" dirty="0" smtClean="0"/>
              <a:t> </a:t>
            </a:r>
            <a:r>
              <a:rPr lang="es-HN" b="1" dirty="0" err="1" smtClean="0"/>
              <a:t>classroom</a:t>
            </a:r>
            <a:r>
              <a:rPr lang="es-HN" b="1" dirty="0" smtClean="0"/>
              <a:t> ________a </a:t>
            </a:r>
            <a:r>
              <a:rPr lang="es-HN" b="1" dirty="0" err="1" smtClean="0"/>
              <a:t>computer</a:t>
            </a:r>
            <a:r>
              <a:rPr lang="es-HN" b="1" dirty="0" smtClean="0"/>
              <a:t>.</a:t>
            </a:r>
            <a:endParaRPr lang="es-HN" b="1" dirty="0"/>
          </a:p>
        </p:txBody>
      </p:sp>
    </p:spTree>
    <p:extLst>
      <p:ext uri="{BB962C8B-B14F-4D97-AF65-F5344CB8AC3E}">
        <p14:creationId xmlns:p14="http://schemas.microsoft.com/office/powerpoint/2010/main" val="2814733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507288" cy="6394722"/>
          </a:xfrm>
          <a:solidFill>
            <a:srgbClr val="CCFF66"/>
          </a:solidFill>
        </p:spPr>
        <p:txBody>
          <a:bodyPr/>
          <a:lstStyle/>
          <a:p>
            <a:pPr algn="l"/>
            <a:r>
              <a:rPr lang="es-HN" b="1" dirty="0" smtClean="0"/>
              <a:t>1. I ___________a </a:t>
            </a:r>
            <a:r>
              <a:rPr lang="es-HN" b="1" dirty="0" err="1" smtClean="0"/>
              <a:t>house</a:t>
            </a:r>
            <a:r>
              <a:rPr lang="es-HN" b="1" dirty="0" smtClean="0"/>
              <a:t>.</a:t>
            </a:r>
            <a:br>
              <a:rPr lang="es-HN" b="1" dirty="0" smtClean="0"/>
            </a:br>
            <a:r>
              <a:rPr lang="es-HN" b="1" dirty="0" smtClean="0"/>
              <a:t>2. </a:t>
            </a:r>
            <a:r>
              <a:rPr lang="es-HN" b="1" dirty="0" err="1" smtClean="0"/>
              <a:t>The</a:t>
            </a:r>
            <a:r>
              <a:rPr lang="es-HN" b="1" dirty="0" smtClean="0"/>
              <a:t> </a:t>
            </a:r>
            <a:r>
              <a:rPr lang="es-HN" b="1" dirty="0" err="1" smtClean="0"/>
              <a:t>teacher</a:t>
            </a:r>
            <a:r>
              <a:rPr lang="es-HN" b="1" dirty="0" smtClean="0"/>
              <a:t> _________</a:t>
            </a:r>
            <a:r>
              <a:rPr lang="es-HN" b="1" dirty="0" err="1" smtClean="0"/>
              <a:t>classes</a:t>
            </a:r>
            <a:r>
              <a:rPr lang="es-HN" b="1" dirty="0" smtClean="0"/>
              <a:t> </a:t>
            </a:r>
            <a:r>
              <a:rPr lang="es-HN" b="1" dirty="0" err="1" smtClean="0"/>
              <a:t>today</a:t>
            </a:r>
            <a:r>
              <a:rPr lang="es-HN" b="1" dirty="0" smtClean="0"/>
              <a:t>.</a:t>
            </a:r>
            <a:br>
              <a:rPr lang="es-HN" b="1" dirty="0" smtClean="0"/>
            </a:br>
            <a:r>
              <a:rPr lang="es-HN" b="1" dirty="0" smtClean="0"/>
              <a:t>3. </a:t>
            </a:r>
            <a:r>
              <a:rPr lang="es-HN" b="1" dirty="0" err="1" smtClean="0"/>
              <a:t>The</a:t>
            </a:r>
            <a:r>
              <a:rPr lang="es-HN" b="1" dirty="0" smtClean="0"/>
              <a:t> doctor ________</a:t>
            </a:r>
            <a:r>
              <a:rPr lang="es-HN" b="1" dirty="0" err="1" smtClean="0"/>
              <a:t>patients</a:t>
            </a:r>
            <a:r>
              <a:rPr lang="es-HN" b="1" dirty="0" smtClean="0"/>
              <a:t>.</a:t>
            </a:r>
            <a:br>
              <a:rPr lang="es-HN" b="1" dirty="0" smtClean="0"/>
            </a:br>
            <a:r>
              <a:rPr lang="es-HN" b="1" dirty="0" smtClean="0"/>
              <a:t>4. </a:t>
            </a:r>
            <a:r>
              <a:rPr lang="es-HN" b="1" dirty="0" err="1" smtClean="0"/>
              <a:t>My</a:t>
            </a:r>
            <a:r>
              <a:rPr lang="es-HN" b="1" dirty="0" smtClean="0"/>
              <a:t> </a:t>
            </a:r>
            <a:r>
              <a:rPr lang="es-HN" b="1" dirty="0" err="1" smtClean="0"/>
              <a:t>room</a:t>
            </a:r>
            <a:r>
              <a:rPr lang="es-HN" b="1" dirty="0" smtClean="0"/>
              <a:t> __________a </a:t>
            </a:r>
            <a:r>
              <a:rPr lang="es-HN" b="1" dirty="0" err="1" smtClean="0"/>
              <a:t>big</a:t>
            </a:r>
            <a:r>
              <a:rPr lang="es-HN" b="1" dirty="0" smtClean="0"/>
              <a:t> TV.</a:t>
            </a:r>
            <a:br>
              <a:rPr lang="es-HN" b="1" dirty="0" smtClean="0"/>
            </a:br>
            <a:r>
              <a:rPr lang="es-HN" b="1" dirty="0" smtClean="0"/>
              <a:t>5. El Chapo _________</a:t>
            </a:r>
            <a:r>
              <a:rPr lang="es-HN" b="1" dirty="0" err="1" smtClean="0"/>
              <a:t>money</a:t>
            </a:r>
            <a:r>
              <a:rPr lang="es-HN" b="1" dirty="0" smtClean="0"/>
              <a:t>.</a:t>
            </a:r>
            <a:endParaRPr lang="es-HN" b="1" dirty="0"/>
          </a:p>
        </p:txBody>
      </p:sp>
    </p:spTree>
    <p:extLst>
      <p:ext uri="{BB962C8B-B14F-4D97-AF65-F5344CB8AC3E}">
        <p14:creationId xmlns:p14="http://schemas.microsoft.com/office/powerpoint/2010/main" val="3478216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1680" y="404664"/>
            <a:ext cx="7011888" cy="1143000"/>
          </a:xfrm>
        </p:spPr>
        <p:txBody>
          <a:bodyPr>
            <a:noAutofit/>
          </a:bodyPr>
          <a:lstStyle/>
          <a:p>
            <a:r>
              <a:rPr lang="es-HN" sz="6500" b="1" dirty="0" smtClean="0"/>
              <a:t>REALLY AND VERY</a:t>
            </a:r>
            <a:endParaRPr lang="es-HN" sz="6500" b="1" dirty="0"/>
          </a:p>
        </p:txBody>
      </p:sp>
    </p:spTree>
    <p:extLst>
      <p:ext uri="{BB962C8B-B14F-4D97-AF65-F5344CB8AC3E}">
        <p14:creationId xmlns:p14="http://schemas.microsoft.com/office/powerpoint/2010/main" val="3961778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5656" y="1268760"/>
            <a:ext cx="5987008" cy="4090466"/>
          </a:xfrm>
          <a:solidFill>
            <a:srgbClr val="9933FF"/>
          </a:solidFill>
        </p:spPr>
        <p:txBody>
          <a:bodyPr>
            <a:normAutofit/>
          </a:bodyPr>
          <a:lstStyle/>
          <a:p>
            <a:r>
              <a:rPr lang="en-US" sz="6500" b="1" dirty="0" smtClean="0">
                <a:solidFill>
                  <a:schemeClr val="tx1"/>
                </a:solidFill>
              </a:rPr>
              <a:t>Really </a:t>
            </a:r>
            <a:r>
              <a:rPr lang="en-US" sz="6500" b="1" dirty="0" smtClean="0">
                <a:solidFill>
                  <a:srgbClr val="99FFCC"/>
                </a:solidFill>
              </a:rPr>
              <a:t>+++++</a:t>
            </a:r>
            <a:r>
              <a:rPr lang="en-US" sz="6500" b="1" dirty="0" smtClean="0">
                <a:solidFill>
                  <a:schemeClr val="tx1"/>
                </a:solidFill>
              </a:rPr>
              <a:t/>
            </a:r>
            <a:br>
              <a:rPr lang="en-US" sz="6500" b="1" dirty="0" smtClean="0">
                <a:solidFill>
                  <a:schemeClr val="tx1"/>
                </a:solidFill>
              </a:rPr>
            </a:br>
            <a:r>
              <a:rPr lang="en-US" sz="6500" b="1" dirty="0" smtClean="0">
                <a:solidFill>
                  <a:schemeClr val="tx1"/>
                </a:solidFill>
              </a:rPr>
              <a:t>Very </a:t>
            </a:r>
            <a:r>
              <a:rPr lang="en-US" sz="6500" b="1" dirty="0" smtClean="0">
                <a:solidFill>
                  <a:srgbClr val="99FFCC"/>
                </a:solidFill>
              </a:rPr>
              <a:t>++</a:t>
            </a:r>
            <a:endParaRPr lang="en-US" sz="6500" b="1" dirty="0">
              <a:solidFill>
                <a:srgbClr val="99FF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9598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Health-Treatment-PowerPoint-Template-2764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Health-Treatment-PowerPoint-Template-27643</Template>
  <TotalTime>286</TotalTime>
  <Words>132</Words>
  <Application>Microsoft Office PowerPoint</Application>
  <PresentationFormat>On-screen Show (4:3)</PresentationFormat>
  <Paragraphs>30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Health-Treatment-PowerPoint-Template-27643</vt:lpstr>
      <vt:lpstr>PowerPoint Presentation</vt:lpstr>
      <vt:lpstr>HAVE / HAS</vt:lpstr>
      <vt:lpstr>POSITIVE SENTENCES I            have YOU    HE SHE      has           a bike. IT WE        have THEY</vt:lpstr>
      <vt:lpstr>NEGATIVE SENTENCES  I             don’t have YOU    HE SHE       doesn’t have           a bike. IT WE         THEY     don’t have</vt:lpstr>
      <vt:lpstr>Complete the exercise</vt:lpstr>
      <vt:lpstr>1. Jessy __________an Ipod. 2. Oscar __________a new car. 3. Rosa ___________a cat. 4. The students _________the textbooks. 5. The children __________many toys. 6. The classroom ________a computer.</vt:lpstr>
      <vt:lpstr>1. I ___________a house. 2. The teacher _________classes today. 3. The doctor ________patients. 4. My room __________a big TV. 5. El Chapo _________money.</vt:lpstr>
      <vt:lpstr>REALLY AND VERY</vt:lpstr>
      <vt:lpstr>Really +++++ Very ++</vt:lpstr>
      <vt:lpstr>«Really» and «very» are always before an ADJECTIVE.</vt:lpstr>
      <vt:lpstr>REALLY «It’s more relevant»</vt:lpstr>
      <vt:lpstr>VERY «It’s more NEUTRAL»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ENGLISH ACADEMY</cp:lastModifiedBy>
  <cp:revision>15</cp:revision>
  <dcterms:created xsi:type="dcterms:W3CDTF">2017-02-09T17:30:08Z</dcterms:created>
  <dcterms:modified xsi:type="dcterms:W3CDTF">2017-02-14T02:51:39Z</dcterms:modified>
</cp:coreProperties>
</file>