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2" r:id="rId8"/>
    <p:sldId id="261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1/23/2017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2</a:t>
            </a:r>
            <a:br>
              <a:rPr lang="en-US" dirty="0" smtClean="0"/>
            </a:br>
            <a:r>
              <a:rPr lang="en-US" dirty="0" smtClean="0"/>
              <a:t>LESSON E.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17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titles</a:t>
            </a:r>
            <a:endParaRPr lang="es-HN" dirty="0"/>
          </a:p>
        </p:txBody>
      </p:sp>
      <p:pic>
        <p:nvPicPr>
          <p:cNvPr id="3074" name="Picture 2" descr="http://persephonemagazine.com/wp-content/uploads/2012/09/msmrsmiss-300x23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0775" y="2809753"/>
            <a:ext cx="4992254" cy="3860678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3076" name="Picture 4" descr="https://img.clipartfest.com/7c5698df08ce76c5ec51348dd9ded187_woman-reading-2-clip-art-at-woman-clipart_306-80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7446" y="1207477"/>
            <a:ext cx="1839301" cy="4318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pic>
        <p:nvPicPr>
          <p:cNvPr id="3078" name="Picture 6" descr="https://img.clipartfest.com/288cc9a14d3646be5f7131c5f8a7184c_man-clip-art-46-man-clipart_300-30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324709"/>
            <a:ext cx="3056548" cy="42010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4" name="Right Brace 3"/>
          <p:cNvSpPr/>
          <p:nvPr/>
        </p:nvSpPr>
        <p:spPr>
          <a:xfrm>
            <a:off x="8653029" y="2051538"/>
            <a:ext cx="514417" cy="4618893"/>
          </a:xfrm>
          <a:prstGeom prst="righ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5" name="Left Brace 4"/>
          <p:cNvSpPr/>
          <p:nvPr/>
        </p:nvSpPr>
        <p:spPr>
          <a:xfrm>
            <a:off x="3212123" y="2157046"/>
            <a:ext cx="398585" cy="4513385"/>
          </a:xfrm>
          <a:prstGeom prst="lef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521104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4098" name="Picture 2" descr="http://images.slideplayer.es/2/5554073/slides/slide_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76" y="28465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791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65657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LISTEN AND CHECK THE WORDS I SAY.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500" b="1" dirty="0" smtClean="0"/>
              <a:t>1. ITV                                   ATV</a:t>
            </a:r>
          </a:p>
          <a:p>
            <a:r>
              <a:rPr lang="en-US" sz="2500" b="1" dirty="0" smtClean="0"/>
              <a:t>2. 17                                    70</a:t>
            </a:r>
          </a:p>
          <a:p>
            <a:r>
              <a:rPr lang="en-US" sz="2500" b="1" dirty="0" smtClean="0"/>
              <a:t>3. UAE                                 USA</a:t>
            </a:r>
          </a:p>
          <a:p>
            <a:r>
              <a:rPr lang="en-US" sz="2500" b="1" dirty="0" smtClean="0"/>
              <a:t>4. 0118723459                    0118623459</a:t>
            </a:r>
          </a:p>
          <a:p>
            <a:r>
              <a:rPr lang="en-US" sz="2500" b="1" dirty="0" smtClean="0"/>
              <a:t>5. CNN                                CSN</a:t>
            </a:r>
          </a:p>
          <a:p>
            <a:r>
              <a:rPr lang="en-US" sz="2500" b="1" dirty="0" smtClean="0"/>
              <a:t>6. BMW                                BMX</a:t>
            </a:r>
          </a:p>
          <a:p>
            <a:r>
              <a:rPr lang="en-US" sz="2500" b="1" dirty="0" smtClean="0"/>
              <a:t>7. 50                                     15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354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0"/>
            <a:ext cx="10571998" cy="970450"/>
          </a:xfrm>
        </p:spPr>
        <p:txBody>
          <a:bodyPr/>
          <a:lstStyle/>
          <a:p>
            <a:pPr algn="ctr"/>
            <a:r>
              <a:rPr lang="en-US" dirty="0" smtClean="0"/>
              <a:t>CAR RENTAL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s://images.essentialtravel.co.uk/et-magazine/q-and-a/car-hire-compani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098" y="973016"/>
            <a:ext cx="8167809" cy="5445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13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ajphilpott.co.uk/uploads/keycutting_s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4" y="1417638"/>
            <a:ext cx="6495265" cy="4970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92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900" y="717986"/>
            <a:ext cx="10571998" cy="970450"/>
          </a:xfrm>
        </p:spPr>
        <p:txBody>
          <a:bodyPr/>
          <a:lstStyle/>
          <a:p>
            <a:pPr algn="ctr"/>
            <a:r>
              <a:rPr lang="en-US" dirty="0" smtClean="0"/>
              <a:t>Drivers license</a:t>
            </a:r>
            <a:endParaRPr lang="en-US" dirty="0"/>
          </a:p>
        </p:txBody>
      </p:sp>
      <p:pic>
        <p:nvPicPr>
          <p:cNvPr id="1026" name="Picture 2" descr="http://redbus2us.com/wp-content/uploads/2010/05/Requirements-to-get-driving-license-for-H4-Visa-holders-No-SS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75" y="1688436"/>
            <a:ext cx="7987436" cy="5110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5746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LICENSE PLATES</a:t>
            </a:r>
            <a:endParaRPr lang="en-US" dirty="0"/>
          </a:p>
        </p:txBody>
      </p:sp>
      <p:pic>
        <p:nvPicPr>
          <p:cNvPr id="2050" name="Picture 2" descr="http://www.theus50.com/images/state-licenses/washington-licens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899" y="1930400"/>
            <a:ext cx="9474200" cy="473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1477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</a:t>
            </a:r>
            <a:endParaRPr lang="en-US" dirty="0"/>
          </a:p>
        </p:txBody>
      </p:sp>
      <p:pic>
        <p:nvPicPr>
          <p:cNvPr id="2050" name="Picture 2" descr="http://www.uh.edu/af-auxiliary-services/printing-and-postal/_images/env/addressed_envelope_residental_community_8x4_12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802" y="1973312"/>
            <a:ext cx="8997498" cy="4639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lowchart: Connector 5"/>
          <p:cNvSpPr/>
          <p:nvPr/>
        </p:nvSpPr>
        <p:spPr>
          <a:xfrm>
            <a:off x="3175000" y="3263900"/>
            <a:ext cx="6134100" cy="2362200"/>
          </a:xfrm>
          <a:prstGeom prst="flowChartConnector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261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ZIP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nigeriamessageboard.com/wp-content/uploads/2015/08/zipcode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75" y="2492375"/>
            <a:ext cx="10862344" cy="384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967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887" y="447188"/>
            <a:ext cx="11725143" cy="970450"/>
          </a:xfrm>
        </p:spPr>
        <p:txBody>
          <a:bodyPr/>
          <a:lstStyle/>
          <a:p>
            <a:r>
              <a:rPr lang="es-HN" dirty="0" err="1" smtClean="0"/>
              <a:t>First</a:t>
            </a:r>
            <a:r>
              <a:rPr lang="es-HN" dirty="0" smtClean="0"/>
              <a:t> </a:t>
            </a:r>
            <a:r>
              <a:rPr lang="es-HN" dirty="0" err="1" smtClean="0"/>
              <a:t>name</a:t>
            </a:r>
            <a:r>
              <a:rPr lang="es-HN" dirty="0" smtClean="0"/>
              <a:t>                                             </a:t>
            </a:r>
            <a:r>
              <a:rPr lang="es-HN" dirty="0" err="1" smtClean="0"/>
              <a:t>last</a:t>
            </a:r>
            <a:r>
              <a:rPr lang="es-HN" dirty="0" smtClean="0"/>
              <a:t> </a:t>
            </a:r>
            <a:r>
              <a:rPr lang="es-HN" dirty="0" err="1" smtClean="0"/>
              <a:t>name</a:t>
            </a:r>
            <a:endParaRPr lang="es-H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2050" name="Picture 2" descr="https://e.snmc.io/lk/l/w/202d5155c447ef2e2981a8be5b1f4074/377721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888" y="1982054"/>
            <a:ext cx="12065112" cy="424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5395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92</TotalTime>
  <Words>53</Words>
  <Application>Microsoft Office PowerPoint</Application>
  <PresentationFormat>Widescreen</PresentationFormat>
  <Paragraphs>17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Century Gothic</vt:lpstr>
      <vt:lpstr>Wingdings 2</vt:lpstr>
      <vt:lpstr>Quotable</vt:lpstr>
      <vt:lpstr>UNIT 2 LESSON E.</vt:lpstr>
      <vt:lpstr>LISTEN AND CHECK THE WORDS I SAY.</vt:lpstr>
      <vt:lpstr>CAR RENTAL</vt:lpstr>
      <vt:lpstr>KEYS</vt:lpstr>
      <vt:lpstr>Drivers license</vt:lpstr>
      <vt:lpstr>LICENSE PLATES</vt:lpstr>
      <vt:lpstr>ADDRESS</vt:lpstr>
      <vt:lpstr>ZIP CODE</vt:lpstr>
      <vt:lpstr>First name                                             last name</vt:lpstr>
      <vt:lpstr>titles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LESSON E.</dc:title>
  <dc:creator>English Academy</dc:creator>
  <cp:lastModifiedBy>English Academy</cp:lastModifiedBy>
  <cp:revision>13</cp:revision>
  <dcterms:created xsi:type="dcterms:W3CDTF">2017-01-21T00:11:47Z</dcterms:created>
  <dcterms:modified xsi:type="dcterms:W3CDTF">2017-01-24T01:47:24Z</dcterms:modified>
</cp:coreProperties>
</file>