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12.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30617"/>
            <a:ext cx="9601196" cy="4860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warriors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sultado de imagen para WAR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70" y="1506829"/>
            <a:ext cx="7980147" cy="522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87400"/>
            <a:ext cx="9601196" cy="5926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esultado de imagen para enem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574800"/>
            <a:ext cx="9402978" cy="528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51" y="415462"/>
            <a:ext cx="9601196" cy="1303867"/>
          </a:xfrm>
        </p:spPr>
        <p:txBody>
          <a:bodyPr/>
          <a:lstStyle/>
          <a:p>
            <a:r>
              <a:rPr lang="en-US" dirty="0" smtClean="0"/>
              <a:t>opponents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esultado de imagen para oppo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22" y="1719329"/>
            <a:ext cx="7691694" cy="50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94545"/>
            <a:ext cx="9601196" cy="907960"/>
          </a:xfrm>
        </p:spPr>
        <p:txBody>
          <a:bodyPr/>
          <a:lstStyle/>
          <a:p>
            <a:r>
              <a:rPr lang="en-US" dirty="0" smtClean="0"/>
              <a:t>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Resultado de imagen para weap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03" y="1956037"/>
            <a:ext cx="8458257" cy="46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982132"/>
            <a:ext cx="2653048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samurai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Resultado de imagen para samu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15" y="579211"/>
            <a:ext cx="7652249" cy="58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4113725" cy="1303867"/>
          </a:xfrm>
        </p:spPr>
        <p:txBody>
          <a:bodyPr/>
          <a:lstStyle/>
          <a:p>
            <a:r>
              <a:rPr lang="en-US" dirty="0" smtClean="0"/>
              <a:t>bushido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Resultado de imagen para bush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86" y="287865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86856"/>
            <a:ext cx="9601196" cy="692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Weary = exhausted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Resultado de imagen para we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674255"/>
            <a:ext cx="9133519" cy="49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178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39" y="1972816"/>
            <a:ext cx="7858825" cy="44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59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soldier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Resultado de imagen para 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8091"/>
            <a:ext cx="12233322" cy="47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804632" cy="811743"/>
          </a:xfrm>
        </p:spPr>
        <p:txBody>
          <a:bodyPr/>
          <a:lstStyle/>
          <a:p>
            <a:r>
              <a:rPr lang="en-US" dirty="0" smtClean="0"/>
              <a:t>fighting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85" y="431235"/>
            <a:ext cx="6531252" cy="59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26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sultado de imagen para comb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57" y="1948155"/>
            <a:ext cx="8728612" cy="490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85918"/>
            <a:ext cx="9601196" cy="932903"/>
          </a:xfrm>
        </p:spPr>
        <p:txBody>
          <a:bodyPr/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sultado de imagen para ge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72" y="1618821"/>
            <a:ext cx="7895778" cy="523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982132"/>
            <a:ext cx="3245476" cy="1303867"/>
          </a:xfrm>
        </p:spPr>
        <p:txBody>
          <a:bodyPr/>
          <a:lstStyle/>
          <a:p>
            <a:r>
              <a:rPr lang="en-US" dirty="0" smtClean="0"/>
              <a:t>sword</a:t>
            </a:r>
            <a:endParaRPr lang="en-US" dirty="0"/>
          </a:p>
        </p:txBody>
      </p:sp>
      <p:pic>
        <p:nvPicPr>
          <p:cNvPr id="6148" name="Picture 4" descr="Resultado de imagen para 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25" y="540228"/>
            <a:ext cx="7856095" cy="602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6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76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1" y="1558345"/>
            <a:ext cx="8650308" cy="51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134930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martial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Resultado de imagen para MARTIAL 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37" y="406638"/>
            <a:ext cx="7167979" cy="63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23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UNIT 12.</vt:lpstr>
      <vt:lpstr>army</vt:lpstr>
      <vt:lpstr>soldier</vt:lpstr>
      <vt:lpstr>fighting</vt:lpstr>
      <vt:lpstr>combat</vt:lpstr>
      <vt:lpstr>general</vt:lpstr>
      <vt:lpstr>sword</vt:lpstr>
      <vt:lpstr>duty</vt:lpstr>
      <vt:lpstr>martial arts</vt:lpstr>
      <vt:lpstr>warriors</vt:lpstr>
      <vt:lpstr>enemy</vt:lpstr>
      <vt:lpstr>opponents</vt:lpstr>
      <vt:lpstr>weapons</vt:lpstr>
      <vt:lpstr>samurai</vt:lpstr>
      <vt:lpstr>bushido</vt:lpstr>
      <vt:lpstr>Weary = exhausted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12.</dc:title>
  <dc:creator>English Academy</dc:creator>
  <cp:lastModifiedBy>English Academy</cp:lastModifiedBy>
  <cp:revision>7</cp:revision>
  <dcterms:created xsi:type="dcterms:W3CDTF">2018-05-29T23:15:04Z</dcterms:created>
  <dcterms:modified xsi:type="dcterms:W3CDTF">2018-08-02T23:23:35Z</dcterms:modified>
</cp:coreProperties>
</file>