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1DA567-4994-499D-AC19-BEBDDA481B90}" type="datetimeFigureOut">
              <a:rPr lang="es-HN" smtClean="0"/>
              <a:t>13/11/2018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76B1B9-7251-4AA7-A933-91F1D1A8CB51}" type="slidenum">
              <a:rPr lang="es-HN" smtClean="0"/>
              <a:t>‹#›</a:t>
            </a:fld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HN" sz="6500" b="1" dirty="0" err="1" smtClean="0"/>
              <a:t>Travel</a:t>
            </a:r>
            <a:r>
              <a:rPr lang="es-HN" sz="6500" b="1" dirty="0" smtClean="0"/>
              <a:t> </a:t>
            </a:r>
            <a:r>
              <a:rPr lang="es-HN" sz="6500" b="1" dirty="0" err="1" smtClean="0"/>
              <a:t>Verbs</a:t>
            </a:r>
            <a:r>
              <a:rPr lang="es-HN" sz="6500" b="1" dirty="0" smtClean="0"/>
              <a:t>.</a:t>
            </a:r>
            <a:endParaRPr lang="es-HN" sz="6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3667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Bus stop</a:t>
            </a:r>
            <a:endParaRPr lang="es-HN" dirty="0"/>
          </a:p>
        </p:txBody>
      </p:sp>
      <p:pic>
        <p:nvPicPr>
          <p:cNvPr id="9218" name="Picture 2" descr="Resultado de imagen para bus s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4884"/>
            <a:ext cx="7869853" cy="51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es-HN" dirty="0" err="1" smtClean="0"/>
              <a:t>gate</a:t>
            </a:r>
            <a:endParaRPr lang="es-HN" dirty="0"/>
          </a:p>
        </p:txBody>
      </p:sp>
      <p:pic>
        <p:nvPicPr>
          <p:cNvPr id="10242" name="Picture 2" descr="Resultado de imagen para gate at the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1" y="1287898"/>
            <a:ext cx="8912161" cy="55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platform</a:t>
            </a:r>
            <a:endParaRPr lang="es-HN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74629" cy="468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314600" cy="1252728"/>
          </a:xfrm>
        </p:spPr>
        <p:txBody>
          <a:bodyPr/>
          <a:lstStyle/>
          <a:p>
            <a:r>
              <a:rPr lang="es-HN" dirty="0" err="1" smtClean="0"/>
              <a:t>fare</a:t>
            </a:r>
            <a:endParaRPr lang="es-HN" dirty="0"/>
          </a:p>
        </p:txBody>
      </p:sp>
      <p:pic>
        <p:nvPicPr>
          <p:cNvPr id="12290" name="Picture 2" descr="Resultado de imagen para radio taxi precios en tegucigal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change</a:t>
            </a:r>
            <a:endParaRPr lang="es-HN" dirty="0"/>
          </a:p>
        </p:txBody>
      </p:sp>
      <p:pic>
        <p:nvPicPr>
          <p:cNvPr id="13314" name="Picture 2" descr="Resultado de imagen para chang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51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Check</a:t>
            </a:r>
            <a:r>
              <a:rPr lang="es-HN" dirty="0" smtClean="0"/>
              <a:t> in</a:t>
            </a:r>
            <a:endParaRPr lang="es-HN" dirty="0"/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9" y="1437111"/>
            <a:ext cx="8892821" cy="54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book</a:t>
            </a:r>
            <a:endParaRPr lang="es-HN" dirty="0"/>
          </a:p>
        </p:txBody>
      </p:sp>
      <p:sp>
        <p:nvSpPr>
          <p:cNvPr id="4" name="AutoShape 2" descr="Resultado de imagen para to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24055"/>
            <a:ext cx="8125439" cy="50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7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Catch (a taxi)</a:t>
            </a:r>
            <a:endParaRPr lang="es-HN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44430" cy="52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Pick up</a:t>
            </a:r>
            <a:endParaRPr lang="es-HN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6" y="1772816"/>
            <a:ext cx="5993858" cy="48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2880320" cy="1252728"/>
          </a:xfrm>
        </p:spPr>
        <p:txBody>
          <a:bodyPr/>
          <a:lstStyle/>
          <a:p>
            <a:r>
              <a:rPr lang="es-HN" dirty="0" err="1" smtClean="0"/>
              <a:t>Drop</a:t>
            </a:r>
            <a:r>
              <a:rPr lang="es-HN" dirty="0" smtClean="0"/>
              <a:t> off</a:t>
            </a:r>
            <a:endParaRPr lang="es-HN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04437"/>
            <a:ext cx="5843705" cy="67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Miss (</a:t>
            </a:r>
            <a:r>
              <a:rPr lang="es-HN" dirty="0" err="1" smtClean="0"/>
              <a:t>the</a:t>
            </a:r>
            <a:r>
              <a:rPr lang="es-HN" dirty="0" smtClean="0"/>
              <a:t> bus)</a:t>
            </a:r>
            <a:endParaRPr lang="es-HN" dirty="0"/>
          </a:p>
        </p:txBody>
      </p:sp>
      <p:pic>
        <p:nvPicPr>
          <p:cNvPr id="4098" name="Picture 2" descr="Resultado de imagen para miss the b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12775"/>
            <a:ext cx="8064892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Get</a:t>
            </a:r>
            <a:r>
              <a:rPr lang="es-HN" dirty="0" smtClean="0"/>
              <a:t> </a:t>
            </a:r>
            <a:r>
              <a:rPr lang="es-HN" dirty="0" err="1" smtClean="0"/>
              <a:t>on</a:t>
            </a:r>
            <a:endParaRPr lang="es-HN" dirty="0"/>
          </a:p>
        </p:txBody>
      </p:sp>
      <p:pic>
        <p:nvPicPr>
          <p:cNvPr id="5122" name="Picture 2" descr="Resultado de imagen para get on the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7920880" cy="52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Get</a:t>
            </a:r>
            <a:r>
              <a:rPr lang="es-HN" dirty="0" smtClean="0"/>
              <a:t> off</a:t>
            </a:r>
            <a:endParaRPr lang="es-HN" dirty="0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32848" cy="50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Take</a:t>
            </a:r>
            <a:r>
              <a:rPr lang="es-HN" dirty="0" smtClean="0"/>
              <a:t> a </a:t>
            </a:r>
            <a:r>
              <a:rPr lang="es-HN" dirty="0" err="1" smtClean="0"/>
              <a:t>train</a:t>
            </a:r>
            <a:endParaRPr lang="es-HN" dirty="0"/>
          </a:p>
        </p:txBody>
      </p:sp>
      <p:pic>
        <p:nvPicPr>
          <p:cNvPr id="7170" name="Picture 2" descr="Resultado de imagen para take the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1412776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Taxi stand</a:t>
            </a:r>
            <a:endParaRPr lang="es-HN" dirty="0"/>
          </a:p>
        </p:txBody>
      </p:sp>
      <p:pic>
        <p:nvPicPr>
          <p:cNvPr id="8196" name="Picture 4" descr="Resultado de imagen para taxi st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530"/>
            <a:ext cx="9125744" cy="55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35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Travel Verbs.</vt:lpstr>
      <vt:lpstr>Catch (a taxi)</vt:lpstr>
      <vt:lpstr>Pick up</vt:lpstr>
      <vt:lpstr>Drop off</vt:lpstr>
      <vt:lpstr>Miss (the bus)</vt:lpstr>
      <vt:lpstr>Get on</vt:lpstr>
      <vt:lpstr>Get off</vt:lpstr>
      <vt:lpstr>Take a train</vt:lpstr>
      <vt:lpstr>Taxi stand</vt:lpstr>
      <vt:lpstr>Bus stop</vt:lpstr>
      <vt:lpstr>gate</vt:lpstr>
      <vt:lpstr>platform</vt:lpstr>
      <vt:lpstr>fare</vt:lpstr>
      <vt:lpstr>change</vt:lpstr>
      <vt:lpstr>Check in</vt:lpstr>
      <vt:lpstr>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Verbs.</dc:title>
  <dc:creator>USER</dc:creator>
  <cp:lastModifiedBy>USER</cp:lastModifiedBy>
  <cp:revision>8</cp:revision>
  <dcterms:created xsi:type="dcterms:W3CDTF">2018-11-13T18:16:23Z</dcterms:created>
  <dcterms:modified xsi:type="dcterms:W3CDTF">2018-11-13T20:03:43Z</dcterms:modified>
</cp:coreProperties>
</file>