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H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25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45B0772-F598-4104-BDE4-A34135E64C1D}" type="datetimeFigureOut">
              <a:rPr lang="es-HN" smtClean="0"/>
              <a:pPr/>
              <a:t>29/10/2013</a:t>
            </a:fld>
            <a:endParaRPr lang="es-HN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HN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143280C-48A5-4139-8817-ADEF2E25FD0C}" type="slidenum">
              <a:rPr lang="es-HN" smtClean="0"/>
              <a:pPr/>
              <a:t>‹Nº›</a:t>
            </a:fld>
            <a:endParaRPr lang="es-H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B0772-F598-4104-BDE4-A34135E64C1D}" type="datetimeFigureOut">
              <a:rPr lang="es-HN" smtClean="0"/>
              <a:pPr/>
              <a:t>29/10/2013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3280C-48A5-4139-8817-ADEF2E25FD0C}" type="slidenum">
              <a:rPr lang="es-HN" smtClean="0"/>
              <a:pPr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B0772-F598-4104-BDE4-A34135E64C1D}" type="datetimeFigureOut">
              <a:rPr lang="es-HN" smtClean="0"/>
              <a:pPr/>
              <a:t>29/10/2013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3280C-48A5-4139-8817-ADEF2E25FD0C}" type="slidenum">
              <a:rPr lang="es-HN" smtClean="0"/>
              <a:pPr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45B0772-F598-4104-BDE4-A34135E64C1D}" type="datetimeFigureOut">
              <a:rPr lang="es-HN" smtClean="0"/>
              <a:pPr/>
              <a:t>29/10/2013</a:t>
            </a:fld>
            <a:endParaRPr lang="es-HN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143280C-48A5-4139-8817-ADEF2E25FD0C}" type="slidenum">
              <a:rPr lang="es-HN" smtClean="0"/>
              <a:pPr/>
              <a:t>‹Nº›</a:t>
            </a:fld>
            <a:endParaRPr lang="es-HN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H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45B0772-F598-4104-BDE4-A34135E64C1D}" type="datetimeFigureOut">
              <a:rPr lang="es-HN" smtClean="0"/>
              <a:pPr/>
              <a:t>29/10/2013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HN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143280C-48A5-4139-8817-ADEF2E25FD0C}" type="slidenum">
              <a:rPr lang="es-HN" smtClean="0"/>
              <a:pPr/>
              <a:t>‹Nº›</a:t>
            </a:fld>
            <a:endParaRPr lang="es-H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B0772-F598-4104-BDE4-A34135E64C1D}" type="datetimeFigureOut">
              <a:rPr lang="es-HN" smtClean="0"/>
              <a:pPr/>
              <a:t>29/10/2013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3280C-48A5-4139-8817-ADEF2E25FD0C}" type="slidenum">
              <a:rPr lang="es-HN" smtClean="0"/>
              <a:pPr/>
              <a:t>‹Nº›</a:t>
            </a:fld>
            <a:endParaRPr lang="es-HN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B0772-F598-4104-BDE4-A34135E64C1D}" type="datetimeFigureOut">
              <a:rPr lang="es-HN" smtClean="0"/>
              <a:pPr/>
              <a:t>29/10/2013</a:t>
            </a:fld>
            <a:endParaRPr lang="es-HN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3280C-48A5-4139-8817-ADEF2E25FD0C}" type="slidenum">
              <a:rPr lang="es-HN" smtClean="0"/>
              <a:pPr/>
              <a:t>‹Nº›</a:t>
            </a:fld>
            <a:endParaRPr lang="es-HN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45B0772-F598-4104-BDE4-A34135E64C1D}" type="datetimeFigureOut">
              <a:rPr lang="es-HN" smtClean="0"/>
              <a:pPr/>
              <a:t>29/10/2013</a:t>
            </a:fld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143280C-48A5-4139-8817-ADEF2E25FD0C}" type="slidenum">
              <a:rPr lang="es-HN" smtClean="0"/>
              <a:pPr/>
              <a:t>‹Nº›</a:t>
            </a:fld>
            <a:endParaRPr lang="es-HN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H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B0772-F598-4104-BDE4-A34135E64C1D}" type="datetimeFigureOut">
              <a:rPr lang="es-HN" smtClean="0"/>
              <a:pPr/>
              <a:t>29/10/2013</a:t>
            </a:fld>
            <a:endParaRPr lang="es-HN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3280C-48A5-4139-8817-ADEF2E25FD0C}" type="slidenum">
              <a:rPr lang="es-HN" smtClean="0"/>
              <a:pPr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45B0772-F598-4104-BDE4-A34135E64C1D}" type="datetimeFigureOut">
              <a:rPr lang="es-HN" smtClean="0"/>
              <a:pPr/>
              <a:t>29/10/2013</a:t>
            </a:fld>
            <a:endParaRPr lang="es-HN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143280C-48A5-4139-8817-ADEF2E25FD0C}" type="slidenum">
              <a:rPr lang="es-HN" smtClean="0"/>
              <a:pPr/>
              <a:t>‹Nº›</a:t>
            </a:fld>
            <a:endParaRPr lang="es-HN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H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45B0772-F598-4104-BDE4-A34135E64C1D}" type="datetimeFigureOut">
              <a:rPr lang="es-HN" smtClean="0"/>
              <a:pPr/>
              <a:t>29/10/2013</a:t>
            </a:fld>
            <a:endParaRPr lang="es-HN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143280C-48A5-4139-8817-ADEF2E25FD0C}" type="slidenum">
              <a:rPr lang="es-HN" smtClean="0"/>
              <a:pPr/>
              <a:t>‹Nº›</a:t>
            </a:fld>
            <a:endParaRPr lang="es-HN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H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45B0772-F598-4104-BDE4-A34135E64C1D}" type="datetimeFigureOut">
              <a:rPr lang="es-HN" smtClean="0"/>
              <a:pPr/>
              <a:t>29/10/2013</a:t>
            </a:fld>
            <a:endParaRPr lang="es-HN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HN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143280C-48A5-4139-8817-ADEF2E25FD0C}" type="slidenum">
              <a:rPr lang="es-HN" smtClean="0"/>
              <a:pPr/>
              <a:t>‹Nº›</a:t>
            </a:fld>
            <a:endParaRPr lang="es-H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HN" dirty="0" err="1" smtClean="0"/>
              <a:t>There</a:t>
            </a:r>
            <a:r>
              <a:rPr lang="es-HN" dirty="0" smtClean="0"/>
              <a:t> </a:t>
            </a:r>
            <a:r>
              <a:rPr lang="es-HN" dirty="0" err="1" smtClean="0"/>
              <a:t>is</a:t>
            </a:r>
            <a:r>
              <a:rPr lang="es-HN" dirty="0" smtClean="0"/>
              <a:t> </a:t>
            </a:r>
            <a:r>
              <a:rPr lang="es-HN" dirty="0" err="1" smtClean="0"/>
              <a:t>or</a:t>
            </a:r>
            <a:r>
              <a:rPr lang="es-HN" dirty="0" smtClean="0"/>
              <a:t> </a:t>
            </a:r>
            <a:r>
              <a:rPr lang="es-HN" dirty="0" err="1" smtClean="0"/>
              <a:t>there</a:t>
            </a:r>
            <a:r>
              <a:rPr lang="es-HN" dirty="0" smtClean="0"/>
              <a:t> </a:t>
            </a:r>
            <a:r>
              <a:rPr lang="es-HN" dirty="0" smtClean="0"/>
              <a:t>are</a:t>
            </a:r>
            <a:r>
              <a:rPr lang="es-HN" dirty="0" smtClean="0"/>
              <a:t>?</a:t>
            </a:r>
            <a:endParaRPr lang="es-HN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HN" smtClean="0"/>
              <a:t>GB- </a:t>
            </a:r>
            <a:r>
              <a:rPr lang="es-HN" dirty="0" smtClean="0"/>
              <a:t>4.1</a:t>
            </a:r>
          </a:p>
          <a:p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smtClean="0"/>
              <a:t>Simple Rules</a:t>
            </a:r>
            <a:endParaRPr lang="es-HN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sz="quarter" idx="1"/>
          </p:nvPr>
        </p:nvGraphicFramePr>
        <p:xfrm>
          <a:off x="381000" y="2209800"/>
          <a:ext cx="7467600" cy="24625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8600"/>
                <a:gridCol w="3429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Rules</a:t>
                      </a:r>
                      <a:endParaRPr lang="en-US" dirty="0"/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Examples</a:t>
                      </a:r>
                      <a:endParaRPr lang="en-US" dirty="0"/>
                    </a:p>
                  </a:txBody>
                  <a:tcPr marL="28575" marR="28575" marT="28575" marB="28575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1. Use there IS for singular nouns (one item). </a:t>
                      </a:r>
                      <a:br>
                        <a:rPr lang="en-US" dirty="0"/>
                      </a:br>
                      <a:endParaRPr lang="en-US" dirty="0"/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u="sng" dirty="0"/>
                        <a:t>There is</a:t>
                      </a:r>
                      <a:r>
                        <a:rPr lang="en-US" dirty="0"/>
                        <a:t> a spider on the wall. </a:t>
                      </a:r>
                      <a:br>
                        <a:rPr lang="en-US" dirty="0"/>
                      </a:br>
                      <a:r>
                        <a:rPr lang="en-US" dirty="0" smtClean="0"/>
                        <a:t> </a:t>
                      </a:r>
                      <a:r>
                        <a:rPr lang="en-US" dirty="0"/>
                        <a:t/>
                      </a:r>
                      <a:br>
                        <a:rPr lang="en-US" dirty="0"/>
                      </a:br>
                      <a:endParaRPr lang="en-US" dirty="0"/>
                    </a:p>
                  </a:txBody>
                  <a:tcPr marL="28575" marR="28575" marT="28575" marB="28575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2. Use there IS for non-count items(group nouns). </a:t>
                      </a:r>
                      <a:endParaRPr lang="en-US" dirty="0"/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u="sng" dirty="0" smtClean="0"/>
                        <a:t>There is</a:t>
                      </a:r>
                      <a:r>
                        <a:rPr lang="en-US" dirty="0" smtClean="0"/>
                        <a:t> milk on the floor.</a:t>
                      </a:r>
                      <a:endParaRPr lang="en-US" dirty="0"/>
                    </a:p>
                  </a:txBody>
                  <a:tcPr marL="28575" marR="28575" marT="28575" marB="28575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3. Use there ARE for many items (plural nouns). </a:t>
                      </a:r>
                      <a:endParaRPr lang="en-US" dirty="0"/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u="sng" dirty="0" smtClean="0"/>
                        <a:t>There are</a:t>
                      </a:r>
                      <a:r>
                        <a:rPr lang="en-US" dirty="0" smtClean="0"/>
                        <a:t> pencils on my desk</a:t>
                      </a:r>
                      <a:endParaRPr lang="en-US" dirty="0"/>
                    </a:p>
                  </a:txBody>
                  <a:tcPr marL="28575" marR="28575" marT="28575" marB="28575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err="1" smtClean="0"/>
              <a:t>Is</a:t>
            </a:r>
            <a:r>
              <a:rPr lang="es-HN" dirty="0" smtClean="0"/>
              <a:t> </a:t>
            </a:r>
            <a:r>
              <a:rPr lang="es-HN" dirty="0" err="1" smtClean="0"/>
              <a:t>or</a:t>
            </a:r>
            <a:r>
              <a:rPr lang="es-HN" dirty="0" smtClean="0"/>
              <a:t> are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1. There _____ many animals in the zoo. </a:t>
            </a:r>
          </a:p>
          <a:p>
            <a:r>
              <a:rPr lang="en-US" dirty="0" smtClean="0"/>
              <a:t>2. There _____ a snake in the window. </a:t>
            </a:r>
          </a:p>
          <a:p>
            <a:r>
              <a:rPr lang="en-US" dirty="0" smtClean="0"/>
              <a:t>3. There _____ a zebra in the grass. </a:t>
            </a:r>
          </a:p>
          <a:p>
            <a:r>
              <a:rPr lang="en-US" dirty="0" smtClean="0"/>
              <a:t>4. There _____ lions in the zoo, too. </a:t>
            </a:r>
          </a:p>
          <a:p>
            <a:r>
              <a:rPr lang="en-US" dirty="0" smtClean="0"/>
              <a:t>5. There _____ many baby lions near their parents. </a:t>
            </a:r>
          </a:p>
          <a:p>
            <a:r>
              <a:rPr lang="en-US" dirty="0" smtClean="0"/>
              <a:t>6. There _____  a bird next to the tree. </a:t>
            </a:r>
          </a:p>
          <a:p>
            <a:r>
              <a:rPr lang="en-US" dirty="0" smtClean="0"/>
              <a:t>7. There _____ many monkeys in the trees.</a:t>
            </a:r>
          </a:p>
          <a:p>
            <a:r>
              <a:rPr lang="en-US" dirty="0" smtClean="0"/>
              <a:t> 8. There _____ an elephant in the zoo. </a:t>
            </a:r>
          </a:p>
          <a:p>
            <a:r>
              <a:rPr lang="en-US" dirty="0" smtClean="0"/>
              <a:t>9. There _____ some water in the lake near the elephants. </a:t>
            </a:r>
          </a:p>
          <a:p>
            <a:r>
              <a:rPr lang="en-US" dirty="0" smtClean="0"/>
              <a:t>10. There _____ birds in the zoo.</a:t>
            </a:r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err="1" smtClean="0"/>
              <a:t>Answers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1. There</a:t>
            </a:r>
            <a:r>
              <a:rPr lang="en-US" b="1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are</a:t>
            </a:r>
            <a:r>
              <a:rPr lang="en-US" b="1" dirty="0" smtClean="0"/>
              <a:t> </a:t>
            </a:r>
            <a:r>
              <a:rPr lang="en-US" dirty="0" smtClean="0"/>
              <a:t>many animals in the zoo. </a:t>
            </a:r>
          </a:p>
          <a:p>
            <a:r>
              <a:rPr lang="en-US" dirty="0" smtClean="0"/>
              <a:t>2. There </a:t>
            </a:r>
            <a:r>
              <a:rPr lang="en-US" b="1" dirty="0" smtClean="0">
                <a:solidFill>
                  <a:srgbClr val="FF0000"/>
                </a:solidFill>
              </a:rPr>
              <a:t>is</a:t>
            </a:r>
            <a:r>
              <a:rPr lang="en-US" dirty="0" smtClean="0"/>
              <a:t> a snake in the window. </a:t>
            </a:r>
          </a:p>
          <a:p>
            <a:r>
              <a:rPr lang="en-US" dirty="0" smtClean="0"/>
              <a:t>3. There </a:t>
            </a:r>
            <a:r>
              <a:rPr lang="en-US" b="1" dirty="0" smtClean="0">
                <a:solidFill>
                  <a:srgbClr val="FF0000"/>
                </a:solidFill>
              </a:rPr>
              <a:t>is</a:t>
            </a:r>
            <a:r>
              <a:rPr lang="en-US" dirty="0" smtClean="0"/>
              <a:t> a zebra in the grass. </a:t>
            </a:r>
          </a:p>
          <a:p>
            <a:r>
              <a:rPr lang="en-US" dirty="0" smtClean="0"/>
              <a:t>4. There </a:t>
            </a:r>
            <a:r>
              <a:rPr lang="en-US" b="1" dirty="0" smtClean="0">
                <a:solidFill>
                  <a:srgbClr val="FF0000"/>
                </a:solidFill>
              </a:rPr>
              <a:t>are</a:t>
            </a:r>
            <a:r>
              <a:rPr lang="en-US" dirty="0" smtClean="0"/>
              <a:t> lions in the zoo, too. </a:t>
            </a:r>
          </a:p>
          <a:p>
            <a:r>
              <a:rPr lang="en-US" dirty="0" smtClean="0"/>
              <a:t>5. There</a:t>
            </a:r>
            <a:r>
              <a:rPr lang="en-US" b="1" dirty="0" smtClean="0">
                <a:solidFill>
                  <a:srgbClr val="FF0000"/>
                </a:solidFill>
              </a:rPr>
              <a:t> are </a:t>
            </a:r>
            <a:r>
              <a:rPr lang="en-US" dirty="0" smtClean="0"/>
              <a:t>many baby lions near their parents. </a:t>
            </a:r>
          </a:p>
          <a:p>
            <a:r>
              <a:rPr lang="en-US" dirty="0" smtClean="0"/>
              <a:t>6. There </a:t>
            </a:r>
            <a:r>
              <a:rPr lang="en-US" b="1" dirty="0" smtClean="0">
                <a:solidFill>
                  <a:srgbClr val="FF0000"/>
                </a:solidFill>
              </a:rPr>
              <a:t>is</a:t>
            </a:r>
            <a:r>
              <a:rPr lang="en-US" dirty="0" smtClean="0"/>
              <a:t> a bird next to the tree. </a:t>
            </a:r>
          </a:p>
          <a:p>
            <a:r>
              <a:rPr lang="en-US" dirty="0" smtClean="0"/>
              <a:t>7. There </a:t>
            </a:r>
            <a:r>
              <a:rPr lang="en-US" b="1" dirty="0" smtClean="0">
                <a:solidFill>
                  <a:srgbClr val="FF0000"/>
                </a:solidFill>
              </a:rPr>
              <a:t>are</a:t>
            </a:r>
            <a:r>
              <a:rPr lang="en-US" dirty="0" smtClean="0"/>
              <a:t> many monkeys in the trees.</a:t>
            </a:r>
          </a:p>
          <a:p>
            <a:r>
              <a:rPr lang="en-US" dirty="0" smtClean="0"/>
              <a:t> 8. There </a:t>
            </a:r>
            <a:r>
              <a:rPr lang="en-US" b="1" dirty="0" smtClean="0">
                <a:solidFill>
                  <a:srgbClr val="FF0000"/>
                </a:solidFill>
              </a:rPr>
              <a:t>is</a:t>
            </a:r>
            <a:r>
              <a:rPr lang="en-US" dirty="0" smtClean="0"/>
              <a:t> an elephant in the zoo. </a:t>
            </a:r>
          </a:p>
          <a:p>
            <a:r>
              <a:rPr lang="en-US" dirty="0" smtClean="0"/>
              <a:t>9. There </a:t>
            </a:r>
            <a:r>
              <a:rPr lang="en-US" b="1" dirty="0" smtClean="0">
                <a:solidFill>
                  <a:srgbClr val="FF0000"/>
                </a:solidFill>
              </a:rPr>
              <a:t>is</a:t>
            </a:r>
            <a:r>
              <a:rPr lang="en-US" dirty="0" smtClean="0"/>
              <a:t> some water in the lake near the elephants. </a:t>
            </a:r>
          </a:p>
          <a:p>
            <a:r>
              <a:rPr lang="en-US" dirty="0" smtClean="0"/>
              <a:t>10. There </a:t>
            </a:r>
            <a:r>
              <a:rPr lang="en-US" b="1" dirty="0" smtClean="0">
                <a:solidFill>
                  <a:srgbClr val="FF0000"/>
                </a:solidFill>
              </a:rPr>
              <a:t>are</a:t>
            </a:r>
            <a:r>
              <a:rPr lang="en-US" dirty="0" smtClean="0"/>
              <a:t> birds in the zoo.</a:t>
            </a:r>
            <a:endParaRPr lang="es-HN" dirty="0" smtClean="0"/>
          </a:p>
          <a:p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112</TotalTime>
  <Words>283</Words>
  <Application>Microsoft Office PowerPoint</Application>
  <PresentationFormat>Presentación en pantalla (4:3)</PresentationFormat>
  <Paragraphs>33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Mirador</vt:lpstr>
      <vt:lpstr>There is or there are?</vt:lpstr>
      <vt:lpstr>Simple Rules</vt:lpstr>
      <vt:lpstr>Is or are</vt:lpstr>
      <vt:lpstr>Answers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There is or theres are?</dc:title>
  <dc:creator>Any</dc:creator>
  <cp:lastModifiedBy>Any</cp:lastModifiedBy>
  <cp:revision>5</cp:revision>
  <dcterms:created xsi:type="dcterms:W3CDTF">2012-08-27T18:40:30Z</dcterms:created>
  <dcterms:modified xsi:type="dcterms:W3CDTF">2013-10-30T01:29:03Z</dcterms:modified>
</cp:coreProperties>
</file>