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5B0772-F598-4104-BDE4-A34135E64C1D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43280C-48A5-4139-8817-ADEF2E25FD0C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theres</a:t>
            </a:r>
            <a:r>
              <a:rPr lang="es-HN" dirty="0" smtClean="0"/>
              <a:t> are?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G- 4.1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Simple Rules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81000" y="2209800"/>
          <a:ext cx="7467600" cy="2462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 Use there IS for singular nouns (one item). </a:t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There is</a:t>
                      </a:r>
                      <a:r>
                        <a:rPr lang="en-US" dirty="0"/>
                        <a:t> a spider on the wall. </a:t>
                      </a:r>
                      <a:br>
                        <a:rPr lang="en-US" dirty="0"/>
                      </a:br>
                      <a:r>
                        <a:rPr lang="en-US" dirty="0" smtClean="0"/>
                        <a:t>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 Use there IS for non-count items(group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is</a:t>
                      </a:r>
                      <a:r>
                        <a:rPr lang="en-US" dirty="0" smtClean="0"/>
                        <a:t> milk on the floor.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 Use there ARE for many items (plural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are</a:t>
                      </a:r>
                      <a:r>
                        <a:rPr lang="en-US" dirty="0" smtClean="0"/>
                        <a:t> pencils on my desk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are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There _____ </a:t>
            </a:r>
            <a:r>
              <a:rPr lang="en-US" dirty="0" smtClean="0"/>
              <a:t>many animals in the zoo.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a snake in the window.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a zebra in the grass. </a:t>
            </a:r>
            <a:endParaRPr lang="en-US" dirty="0" smtClean="0"/>
          </a:p>
          <a:p>
            <a:r>
              <a:rPr lang="en-US" dirty="0" smtClean="0"/>
              <a:t>4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lions in the zoo, too. </a:t>
            </a:r>
            <a:endParaRPr lang="en-US" dirty="0" smtClean="0"/>
          </a:p>
          <a:p>
            <a:r>
              <a:rPr lang="en-US" dirty="0" smtClean="0"/>
              <a:t>5</a:t>
            </a:r>
            <a:r>
              <a:rPr lang="en-US" dirty="0" smtClean="0"/>
              <a:t>. There _____ </a:t>
            </a:r>
            <a:r>
              <a:rPr lang="en-US" dirty="0" smtClean="0"/>
              <a:t>many </a:t>
            </a:r>
            <a:r>
              <a:rPr lang="en-US" dirty="0" smtClean="0"/>
              <a:t>baby lions near their parents. </a:t>
            </a:r>
            <a:endParaRPr lang="en-US" dirty="0" smtClean="0"/>
          </a:p>
          <a:p>
            <a:r>
              <a:rPr lang="en-US" dirty="0" smtClean="0"/>
              <a:t>6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e </a:t>
            </a:r>
            <a:r>
              <a:rPr lang="en-US" dirty="0" smtClean="0"/>
              <a:t>a bird next to the tree. </a:t>
            </a:r>
            <a:endParaRPr lang="en-US" dirty="0" smtClean="0"/>
          </a:p>
          <a:p>
            <a:r>
              <a:rPr lang="en-US" dirty="0" smtClean="0"/>
              <a:t>7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many monkeys in the trees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8.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an elephant in the zoo. </a:t>
            </a:r>
            <a:endParaRPr lang="en-US" dirty="0" smtClean="0"/>
          </a:p>
          <a:p>
            <a:r>
              <a:rPr lang="en-US" dirty="0" smtClean="0"/>
              <a:t>9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some water in the lake near the elephants. </a:t>
            </a:r>
            <a:endParaRPr lang="en-US" dirty="0" smtClean="0"/>
          </a:p>
          <a:p>
            <a:r>
              <a:rPr lang="en-US" dirty="0" smtClean="0"/>
              <a:t>10</a:t>
            </a:r>
            <a:r>
              <a:rPr lang="en-US" dirty="0" smtClean="0"/>
              <a:t>. </a:t>
            </a:r>
            <a:r>
              <a:rPr lang="en-US" dirty="0" smtClean="0"/>
              <a:t>There </a:t>
            </a:r>
            <a:r>
              <a:rPr lang="en-US" dirty="0" smtClean="0"/>
              <a:t>_____</a:t>
            </a:r>
            <a:r>
              <a:rPr lang="en-US" dirty="0" smtClean="0"/>
              <a:t> </a:t>
            </a:r>
            <a:r>
              <a:rPr lang="en-US" dirty="0" smtClean="0"/>
              <a:t>birds in the zoo.</a:t>
            </a: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There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dirty="0" smtClean="0"/>
              <a:t>many animals in the zoo. </a:t>
            </a:r>
          </a:p>
          <a:p>
            <a:r>
              <a:rPr lang="en-US" dirty="0" smtClean="0"/>
              <a:t>2.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/>
              <a:t>a snake in the window. </a:t>
            </a:r>
          </a:p>
          <a:p>
            <a:r>
              <a:rPr lang="en-US" dirty="0" smtClean="0"/>
              <a:t>3.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/>
              <a:t>a zebra in the grass. </a:t>
            </a:r>
          </a:p>
          <a:p>
            <a:r>
              <a:rPr lang="en-US" dirty="0" smtClean="0"/>
              <a:t>4.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</a:t>
            </a:r>
            <a:r>
              <a:rPr lang="en-US" dirty="0" smtClean="0"/>
              <a:t>lions in the zoo, too. </a:t>
            </a:r>
          </a:p>
          <a:p>
            <a:r>
              <a:rPr lang="en-US" dirty="0" smtClean="0"/>
              <a:t>5. </a:t>
            </a:r>
            <a:r>
              <a:rPr lang="en-US" dirty="0" smtClean="0"/>
              <a:t>There</a:t>
            </a:r>
            <a:r>
              <a:rPr lang="en-US" b="1" dirty="0" smtClean="0">
                <a:solidFill>
                  <a:srgbClr val="FF0000"/>
                </a:solidFill>
              </a:rPr>
              <a:t> are </a:t>
            </a:r>
            <a:r>
              <a:rPr lang="en-US" dirty="0" smtClean="0"/>
              <a:t>many </a:t>
            </a:r>
            <a:r>
              <a:rPr lang="en-US" dirty="0" smtClean="0"/>
              <a:t>baby lions near their parents. </a:t>
            </a:r>
          </a:p>
          <a:p>
            <a:r>
              <a:rPr lang="en-US" dirty="0" smtClean="0"/>
              <a:t>6.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/>
              <a:t>a bird next to the tree. </a:t>
            </a:r>
          </a:p>
          <a:p>
            <a:r>
              <a:rPr lang="en-US" dirty="0" smtClean="0"/>
              <a:t>7.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</a:t>
            </a:r>
            <a:r>
              <a:rPr lang="en-US" dirty="0" smtClean="0"/>
              <a:t>many monkeys in the trees.</a:t>
            </a:r>
          </a:p>
          <a:p>
            <a:r>
              <a:rPr lang="en-US" dirty="0" smtClean="0"/>
              <a:t> 8.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/>
              <a:t>an elephant in the zoo. </a:t>
            </a:r>
          </a:p>
          <a:p>
            <a:r>
              <a:rPr lang="en-US" dirty="0" smtClean="0"/>
              <a:t>9.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/>
              <a:t>some water in the lake near the elephants. </a:t>
            </a:r>
          </a:p>
          <a:p>
            <a:r>
              <a:rPr lang="en-US" dirty="0" smtClean="0"/>
              <a:t>10.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</a:t>
            </a:r>
            <a:r>
              <a:rPr lang="en-US" dirty="0" smtClean="0"/>
              <a:t>birds in the zoo.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</TotalTime>
  <Words>284</Words>
  <Application>Microsoft Office PowerPoint</Application>
  <PresentationFormat>Presentación en pantalla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There is or theres are?</vt:lpstr>
      <vt:lpstr>Simple Rules</vt:lpstr>
      <vt:lpstr>Is or are</vt:lpstr>
      <vt:lpstr>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or theres are?</dc:title>
  <dc:creator>Any</dc:creator>
  <cp:lastModifiedBy>Any</cp:lastModifiedBy>
  <cp:revision>1</cp:revision>
  <dcterms:created xsi:type="dcterms:W3CDTF">2012-08-27T18:40:30Z</dcterms:created>
  <dcterms:modified xsi:type="dcterms:W3CDTF">2012-08-27T18:49:53Z</dcterms:modified>
</cp:coreProperties>
</file>