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4" r:id="rId4"/>
    <p:sldId id="265" r:id="rId5"/>
    <p:sldId id="266" r:id="rId6"/>
    <p:sldId id="267" r:id="rId7"/>
    <p:sldId id="257" r:id="rId8"/>
    <p:sldId id="258" r:id="rId9"/>
    <p:sldId id="259" r:id="rId10"/>
    <p:sldId id="260" r:id="rId11"/>
    <p:sldId id="261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500" b="1" dirty="0" smtClean="0"/>
              <a:t>The Weather</a:t>
            </a:r>
            <a:endParaRPr lang="en-US" sz="6500" b="1" dirty="0"/>
          </a:p>
        </p:txBody>
      </p:sp>
    </p:spTree>
    <p:extLst>
      <p:ext uri="{BB962C8B-B14F-4D97-AF65-F5344CB8AC3E}">
        <p14:creationId xmlns:p14="http://schemas.microsoft.com/office/powerpoint/2010/main" val="8702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snowy</a:t>
            </a:r>
            <a:endParaRPr lang="en-US" dirty="0"/>
          </a:p>
        </p:txBody>
      </p:sp>
      <p:pic>
        <p:nvPicPr>
          <p:cNvPr id="4098" name="Picture 2" descr="http://previews.123rf.com/images/ochikosan/ochikosan1302/ochikosan130200050/18169244-Snowman-on-a-snowy-day-Stock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1" y="1769140"/>
            <a:ext cx="7682740" cy="562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915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windy</a:t>
            </a:r>
            <a:endParaRPr lang="en-US" dirty="0"/>
          </a:p>
        </p:txBody>
      </p:sp>
      <p:pic>
        <p:nvPicPr>
          <p:cNvPr id="5122" name="Picture 2" descr="http://www.clipartkid.com/images/63/back-imgs-for-windy-tree-clipart-UcKHVT-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442" y="1581619"/>
            <a:ext cx="523875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780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cold</a:t>
            </a:r>
            <a:endParaRPr lang="en-US" dirty="0"/>
          </a:p>
        </p:txBody>
      </p:sp>
      <p:pic>
        <p:nvPicPr>
          <p:cNvPr id="7170" name="Picture 2" descr="https://s-media-cache-ak0.pinimg.com/564x/c0/ed/f1/c0edf11ad1f2487f2b564eb8118d68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05" y="2160589"/>
            <a:ext cx="23336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240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56" y="193585"/>
            <a:ext cx="8596668" cy="978392"/>
          </a:xfrm>
        </p:spPr>
        <p:txBody>
          <a:bodyPr/>
          <a:lstStyle/>
          <a:p>
            <a:pPr algn="ctr"/>
            <a:r>
              <a:rPr lang="en-US" dirty="0" smtClean="0"/>
              <a:t>seasons</a:t>
            </a:r>
            <a:endParaRPr lang="en-US" dirty="0"/>
          </a:p>
        </p:txBody>
      </p:sp>
      <p:pic>
        <p:nvPicPr>
          <p:cNvPr id="6146" name="Picture 2" descr="https://thumbs.dreamstime.com/x/four-seasons-girls-8596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831" y="1352282"/>
            <a:ext cx="5505718" cy="550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77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clipartpanda.com/summer-clipart-funny-summer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93" y="553916"/>
            <a:ext cx="425767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clipartpanda.com/summer-clip-art-summer_sand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775" y="4287716"/>
            <a:ext cx="1911356" cy="257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ontent.mycutegraphics.com/graphics/summer/boy-at-the-beac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08" y="2496326"/>
            <a:ext cx="4314092" cy="436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lipartkid.com/images/12/summer-clipart-clipart-panda-free-clipart-images-FLs3GE-clipa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49"/>
            <a:ext cx="371475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25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2050" name="Picture 2" descr="http://www.clipartkid.com/images/354/you-need-to-enable-javascript-0pTL0K-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" y="3235569"/>
            <a:ext cx="3616457" cy="255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lipartfans.com/resource/winter-clip-art/winter-clip-art-1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3412515"/>
            <a:ext cx="52387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ontent.mycutegraphics.com/graphics/christmas/snowman-and-christmas-tree-in-sn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524" y="2418186"/>
            <a:ext cx="3404089" cy="351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liparting.com/wp-content/uploads/2016/05/Free-winter-clip-art-image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369" y="974237"/>
            <a:ext cx="2731477" cy="226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02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3074" name="Picture 2" descr="http://images.clipartpanda.com/spring-clipart-Pictures-of-spring-clip-art-clipar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68" y="403591"/>
            <a:ext cx="600075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g.clipartfest.com/584b9b3593e6155a3fe68c2c2c067fae_09d9fa1e6632d9471030cd3dd1ead9-cute-spring-clipart_534-55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4923"/>
            <a:ext cx="3983715" cy="410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okclipart.com/img7/zaerbdgtlthmclwhkmi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479" y="3356090"/>
            <a:ext cx="3561128" cy="339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ages.clipartpanda.com/spring-clipart-spring-clip-art-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502" y="3579055"/>
            <a:ext cx="4434498" cy="245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8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100" name="Picture 4" descr="http://content.mycutegraphics.com/graphics/fall/autumn-gir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2907225"/>
            <a:ext cx="3470275" cy="39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abkldesigns.com/clipart3/pnk1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7058"/>
            <a:ext cx="39433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clipartix.com/wp-content/uploads/2016/05/Autumn-clipart-fall-on-happy-thanksgiving-pilgrims-a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982" y="-2106"/>
            <a:ext cx="6353908" cy="290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images.clipartpanda.com/fall-clipart-McLM887c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673" y="2907225"/>
            <a:ext cx="4575051" cy="336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5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sunny</a:t>
            </a:r>
            <a:endParaRPr lang="en-US" dirty="0"/>
          </a:p>
        </p:txBody>
      </p:sp>
      <p:pic>
        <p:nvPicPr>
          <p:cNvPr id="1026" name="Picture 2" descr="http://www.hotel-r.net/im/hotel/lv/sunn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649" y="1449429"/>
            <a:ext cx="7980027" cy="530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57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claudy</a:t>
            </a:r>
            <a:endParaRPr lang="en-US" dirty="0"/>
          </a:p>
        </p:txBody>
      </p:sp>
      <p:pic>
        <p:nvPicPr>
          <p:cNvPr id="2050" name="Picture 2" descr="https://www.acsu.buffalo.edu/~thomasdy/Lab%202/lab2images/partlyclou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84" y="12700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78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rainy</a:t>
            </a:r>
            <a:endParaRPr lang="en-US" dirty="0"/>
          </a:p>
        </p:txBody>
      </p:sp>
      <p:pic>
        <p:nvPicPr>
          <p:cNvPr id="3074" name="Picture 2" descr="http://www.clipartkid.com/images/41/wet-from-rain-clipart-cliparthut-free-clipart-2aNslz-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514" y="1930400"/>
            <a:ext cx="55721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10342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</TotalTime>
  <Words>9</Words>
  <Application>Microsoft Office PowerPoint</Application>
  <PresentationFormat>Custom</PresentationFormat>
  <Paragraphs>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Facet</vt:lpstr>
      <vt:lpstr>The Weather</vt:lpstr>
      <vt:lpstr>seasons</vt:lpstr>
      <vt:lpstr>PowerPoint Presentation</vt:lpstr>
      <vt:lpstr>PowerPoint Presentation</vt:lpstr>
      <vt:lpstr>PowerPoint Presentation</vt:lpstr>
      <vt:lpstr>PowerPoint Presentation</vt:lpstr>
      <vt:lpstr>sunny</vt:lpstr>
      <vt:lpstr>claudy</vt:lpstr>
      <vt:lpstr>rainy</vt:lpstr>
      <vt:lpstr>snowy</vt:lpstr>
      <vt:lpstr>windy</vt:lpstr>
      <vt:lpstr>cold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Weather</dc:title>
  <dc:creator>English Academy</dc:creator>
  <cp:lastModifiedBy>USER</cp:lastModifiedBy>
  <cp:revision>5</cp:revision>
  <dcterms:created xsi:type="dcterms:W3CDTF">2016-10-20T00:39:40Z</dcterms:created>
  <dcterms:modified xsi:type="dcterms:W3CDTF">2017-02-22T18:10:32Z</dcterms:modified>
</cp:coreProperties>
</file>