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D42BFF2-53DE-450B-9B0E-C10D9153DAE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9DC06C-386F-46C2-AD97-BED167119536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BFF2-53DE-450B-9B0E-C10D9153DAE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C06C-386F-46C2-AD97-BED16711953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D42BFF2-53DE-450B-9B0E-C10D9153DAE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HN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F9DC06C-386F-46C2-AD97-BED167119536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BFF2-53DE-450B-9B0E-C10D9153DAE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9DC06C-386F-46C2-AD97-BED167119536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BFF2-53DE-450B-9B0E-C10D9153DAE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F9DC06C-386F-46C2-AD97-BED167119536}" type="slidenum">
              <a:rPr lang="es-HN" smtClean="0"/>
              <a:t>‹Nº›</a:t>
            </a:fld>
            <a:endParaRPr lang="es-HN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D42BFF2-53DE-450B-9B0E-C10D9153DAE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F9DC06C-386F-46C2-AD97-BED167119536}" type="slidenum">
              <a:rPr lang="es-HN" smtClean="0"/>
              <a:t>‹Nº›</a:t>
            </a:fld>
            <a:endParaRPr lang="es-HN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D42BFF2-53DE-450B-9B0E-C10D9153DAE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F9DC06C-386F-46C2-AD97-BED167119536}" type="slidenum">
              <a:rPr lang="es-HN" smtClean="0"/>
              <a:t>‹Nº›</a:t>
            </a:fld>
            <a:endParaRPr lang="es-HN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HN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BFF2-53DE-450B-9B0E-C10D9153DAE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9DC06C-386F-46C2-AD97-BED16711953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BFF2-53DE-450B-9B0E-C10D9153DAE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9DC06C-386F-46C2-AD97-BED16711953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BFF2-53DE-450B-9B0E-C10D9153DAE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9DC06C-386F-46C2-AD97-BED167119536}" type="slidenum">
              <a:rPr lang="es-HN" smtClean="0"/>
              <a:t>‹Nº›</a:t>
            </a:fld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D42BFF2-53DE-450B-9B0E-C10D9153DAE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F9DC06C-386F-46C2-AD97-BED167119536}" type="slidenum">
              <a:rPr lang="es-HN" smtClean="0"/>
              <a:t>‹Nº›</a:t>
            </a:fld>
            <a:endParaRPr lang="es-HN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HN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D42BFF2-53DE-450B-9B0E-C10D9153DAE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F9DC06C-386F-46C2-AD97-BED167119536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Infinitive</a:t>
            </a:r>
            <a:r>
              <a:rPr lang="es-HN" dirty="0" smtClean="0"/>
              <a:t> of </a:t>
            </a:r>
            <a:r>
              <a:rPr lang="es-HN" dirty="0" err="1" smtClean="0"/>
              <a:t>purpose</a:t>
            </a:r>
            <a:r>
              <a:rPr lang="es-HN" dirty="0" smtClean="0"/>
              <a:t/>
            </a:r>
            <a:br>
              <a:rPr lang="es-HN" dirty="0" smtClean="0"/>
            </a:br>
            <a:r>
              <a:rPr lang="es-HN" dirty="0" smtClean="0"/>
              <a:t>¨ </a:t>
            </a:r>
            <a:r>
              <a:rPr lang="es-HN" dirty="0" err="1" smtClean="0"/>
              <a:t>to</a:t>
            </a:r>
            <a:r>
              <a:rPr lang="es-HN" dirty="0" smtClean="0"/>
              <a:t> ¨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r>
              <a:rPr lang="es-HN" dirty="0" smtClean="0"/>
              <a:t>  G 8.4</a:t>
            </a:r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Infinitive</a:t>
            </a:r>
            <a:r>
              <a:rPr lang="es-HN" dirty="0" smtClean="0"/>
              <a:t> of </a:t>
            </a:r>
            <a:r>
              <a:rPr lang="es-HN" dirty="0" err="1" smtClean="0"/>
              <a:t>purpose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HN" dirty="0" smtClean="0"/>
              <a:t>Use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infinitive</a:t>
            </a:r>
            <a:r>
              <a:rPr lang="es-HN" dirty="0" smtClean="0"/>
              <a:t> os </a:t>
            </a:r>
            <a:r>
              <a:rPr lang="es-HN" dirty="0" err="1" smtClean="0"/>
              <a:t>purpose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say</a:t>
            </a:r>
            <a:r>
              <a:rPr lang="es-HN" dirty="0" smtClean="0"/>
              <a:t> </a:t>
            </a:r>
            <a:r>
              <a:rPr lang="es-HN" dirty="0" err="1" smtClean="0"/>
              <a:t>why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do </a:t>
            </a:r>
            <a:r>
              <a:rPr lang="es-HN" dirty="0" err="1" smtClean="0"/>
              <a:t>something</a:t>
            </a:r>
            <a:r>
              <a:rPr lang="es-HN" dirty="0" smtClean="0"/>
              <a:t>.</a:t>
            </a:r>
            <a:endParaRPr lang="es-HN" dirty="0" smtClean="0"/>
          </a:p>
          <a:p>
            <a:endParaRPr lang="es-HN" dirty="0" smtClean="0"/>
          </a:p>
          <a:p>
            <a:pPr algn="ctr">
              <a:buNone/>
            </a:pPr>
            <a:r>
              <a:rPr lang="es-HN" dirty="0" smtClean="0"/>
              <a:t>I </a:t>
            </a:r>
            <a:r>
              <a:rPr lang="es-HN" dirty="0" err="1" smtClean="0"/>
              <a:t>study</a:t>
            </a:r>
            <a:r>
              <a:rPr lang="es-HN" dirty="0" smtClean="0"/>
              <a:t> </a:t>
            </a:r>
            <a:r>
              <a:rPr lang="es-HN" dirty="0" err="1" smtClean="0"/>
              <a:t>English</a:t>
            </a:r>
            <a:r>
              <a:rPr lang="es-HN" dirty="0" smtClean="0"/>
              <a:t> </a:t>
            </a:r>
            <a:r>
              <a:rPr lang="es-HN" b="1" i="1" dirty="0" err="1" smtClean="0">
                <a:solidFill>
                  <a:schemeClr val="tx2">
                    <a:lumMod val="75000"/>
                  </a:schemeClr>
                </a:solidFill>
              </a:rPr>
              <a:t>to</a:t>
            </a:r>
            <a:r>
              <a:rPr lang="es-HN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tx2">
                    <a:lumMod val="75000"/>
                  </a:schemeClr>
                </a:solidFill>
              </a:rPr>
              <a:t>get</a:t>
            </a:r>
            <a:r>
              <a:rPr lang="es-HN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HN" dirty="0" smtClean="0"/>
              <a:t>a </a:t>
            </a:r>
            <a:r>
              <a:rPr lang="es-HN" dirty="0" err="1" smtClean="0"/>
              <a:t>better</a:t>
            </a:r>
            <a:r>
              <a:rPr lang="es-HN" dirty="0" smtClean="0"/>
              <a:t> </a:t>
            </a:r>
            <a:r>
              <a:rPr lang="es-HN" dirty="0" err="1" smtClean="0"/>
              <a:t>job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went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market</a:t>
            </a:r>
            <a:r>
              <a:rPr lang="es-HN" dirty="0" smtClean="0"/>
              <a:t> </a:t>
            </a:r>
            <a:r>
              <a:rPr lang="es-HN" b="1" i="1" dirty="0" err="1" smtClean="0">
                <a:solidFill>
                  <a:schemeClr val="tx2">
                    <a:lumMod val="75000"/>
                  </a:schemeClr>
                </a:solidFill>
              </a:rPr>
              <a:t>to</a:t>
            </a:r>
            <a:r>
              <a:rPr lang="es-HN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tx2">
                    <a:lumMod val="75000"/>
                  </a:schemeClr>
                </a:solidFill>
              </a:rPr>
              <a:t>buy</a:t>
            </a:r>
            <a:r>
              <a:rPr lang="es-HN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HN" dirty="0" err="1" smtClean="0"/>
              <a:t>groceries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He uses </a:t>
            </a:r>
            <a:r>
              <a:rPr lang="es-HN" dirty="0" err="1" smtClean="0"/>
              <a:t>an</a:t>
            </a:r>
            <a:r>
              <a:rPr lang="es-HN" dirty="0" smtClean="0"/>
              <a:t> </a:t>
            </a:r>
            <a:r>
              <a:rPr lang="es-HN" dirty="0" err="1" smtClean="0"/>
              <a:t>I</a:t>
            </a:r>
            <a:r>
              <a:rPr lang="es-HN" dirty="0" err="1" smtClean="0"/>
              <a:t>pad</a:t>
            </a:r>
            <a:r>
              <a:rPr lang="es-HN" dirty="0" smtClean="0"/>
              <a:t> </a:t>
            </a:r>
            <a:r>
              <a:rPr lang="es-HN" b="1" i="1" dirty="0" err="1" smtClean="0"/>
              <a:t>to</a:t>
            </a:r>
            <a:r>
              <a:rPr lang="es-HN" b="1" i="1" dirty="0" smtClean="0"/>
              <a:t> do </a:t>
            </a:r>
            <a:r>
              <a:rPr lang="es-HN" dirty="0" err="1" smtClean="0"/>
              <a:t>his</a:t>
            </a:r>
            <a:r>
              <a:rPr lang="es-HN" dirty="0" smtClean="0"/>
              <a:t> </a:t>
            </a:r>
            <a:r>
              <a:rPr lang="es-HN" dirty="0" err="1" smtClean="0"/>
              <a:t>homework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bought</a:t>
            </a:r>
            <a:r>
              <a:rPr lang="es-HN" dirty="0" smtClean="0"/>
              <a:t> a car </a:t>
            </a:r>
            <a:r>
              <a:rPr lang="es-HN" b="1" i="1" dirty="0" err="1" smtClean="0">
                <a:solidFill>
                  <a:schemeClr val="tx2">
                    <a:lumMod val="75000"/>
                  </a:schemeClr>
                </a:solidFill>
              </a:rPr>
              <a:t>to</a:t>
            </a:r>
            <a:r>
              <a:rPr lang="es-HN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tx2">
                    <a:lumMod val="75000"/>
                  </a:schemeClr>
                </a:solidFill>
              </a:rPr>
              <a:t>go</a:t>
            </a:r>
            <a:r>
              <a:rPr lang="es-HN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work</a:t>
            </a:r>
            <a:r>
              <a:rPr lang="es-HN" dirty="0" smtClean="0"/>
              <a:t>.</a:t>
            </a:r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HN" b="1" dirty="0" smtClean="0"/>
              <a:t>Use </a:t>
            </a:r>
            <a:r>
              <a:rPr lang="es-HN" b="1" dirty="0" err="1" smtClean="0"/>
              <a:t>it</a:t>
            </a:r>
            <a:r>
              <a:rPr lang="es-HN" b="1" dirty="0" smtClean="0"/>
              <a:t> </a:t>
            </a:r>
            <a:r>
              <a:rPr lang="en-US" b="1" dirty="0" smtClean="0"/>
              <a:t>after </a:t>
            </a:r>
            <a:r>
              <a:rPr lang="en-US" b="1" dirty="0" smtClean="0"/>
              <a:t>certain </a:t>
            </a:r>
            <a:r>
              <a:rPr lang="en-US" b="1" dirty="0" smtClean="0"/>
              <a:t>verbs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i="1" dirty="0" smtClean="0"/>
          </a:p>
          <a:p>
            <a:endParaRPr lang="en-US" i="1" dirty="0" smtClean="0"/>
          </a:p>
          <a:p>
            <a:r>
              <a:rPr lang="en-US" i="1" dirty="0" smtClean="0"/>
              <a:t>I </a:t>
            </a:r>
            <a:r>
              <a:rPr lang="en-US" i="1" dirty="0" smtClean="0"/>
              <a:t>want </a:t>
            </a:r>
            <a:r>
              <a:rPr lang="en-US" b="1" i="1" dirty="0" smtClean="0"/>
              <a:t>to go</a:t>
            </a:r>
            <a:r>
              <a:rPr lang="en-US" i="1" dirty="0" smtClean="0"/>
              <a:t> to Mexico for a year after university.</a:t>
            </a:r>
            <a:br>
              <a:rPr lang="en-US" i="1" dirty="0" smtClean="0"/>
            </a:br>
            <a:endParaRPr lang="en-US" i="1" dirty="0" smtClean="0"/>
          </a:p>
          <a:p>
            <a:r>
              <a:rPr lang="en-US" i="1" dirty="0" smtClean="0"/>
              <a:t>I </a:t>
            </a:r>
            <a:r>
              <a:rPr lang="en-US" i="1" dirty="0" smtClean="0"/>
              <a:t>hope </a:t>
            </a:r>
            <a:r>
              <a:rPr lang="en-US" b="1" i="1" dirty="0" smtClean="0"/>
              <a:t>to find</a:t>
            </a:r>
            <a:r>
              <a:rPr lang="en-US" i="1" dirty="0" smtClean="0"/>
              <a:t> a job near Acapulco.</a:t>
            </a:r>
            <a:br>
              <a:rPr lang="en-US" i="1" dirty="0" smtClean="0"/>
            </a:br>
            <a:endParaRPr lang="en-US" i="1" dirty="0" smtClean="0"/>
          </a:p>
          <a:p>
            <a:r>
              <a:rPr lang="en-US" i="1" dirty="0" smtClean="0"/>
              <a:t>I </a:t>
            </a:r>
            <a:r>
              <a:rPr lang="en-US" i="1" dirty="0" smtClean="0"/>
              <a:t>have decided </a:t>
            </a:r>
            <a:r>
              <a:rPr lang="en-US" b="1" i="1" dirty="0" smtClean="0"/>
              <a:t>to become</a:t>
            </a:r>
            <a:r>
              <a:rPr lang="en-US" i="1" dirty="0" smtClean="0"/>
              <a:t> an English teacher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Or after </a:t>
            </a:r>
            <a:r>
              <a:rPr lang="en-US" b="1" dirty="0" smtClean="0"/>
              <a:t>adjectives</a:t>
            </a:r>
            <a:endParaRPr lang="en-US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i="1" dirty="0" smtClean="0"/>
          </a:p>
          <a:p>
            <a:r>
              <a:rPr lang="en-US" i="1" dirty="0" smtClean="0"/>
              <a:t>He </a:t>
            </a:r>
            <a:r>
              <a:rPr lang="en-US" i="1" dirty="0" smtClean="0"/>
              <a:t>was pleased </a:t>
            </a:r>
            <a:r>
              <a:rPr lang="en-US" b="1" i="1" dirty="0" smtClean="0"/>
              <a:t>to see</a:t>
            </a:r>
            <a:r>
              <a:rPr lang="en-US" i="1" dirty="0" smtClean="0"/>
              <a:t> we had finished our work.</a:t>
            </a:r>
            <a:br>
              <a:rPr lang="en-US" i="1" dirty="0" smtClean="0"/>
            </a:br>
            <a:endParaRPr lang="en-US" i="1" dirty="0" smtClean="0"/>
          </a:p>
          <a:p>
            <a:r>
              <a:rPr lang="en-US" i="1" dirty="0" smtClean="0"/>
              <a:t>The </a:t>
            </a:r>
            <a:r>
              <a:rPr lang="en-US" i="1" dirty="0" smtClean="0"/>
              <a:t>police were happy </a:t>
            </a:r>
            <a:r>
              <a:rPr lang="en-US" b="1" i="1" dirty="0" smtClean="0"/>
              <a:t>to answer</a:t>
            </a:r>
            <a:r>
              <a:rPr lang="en-US" i="1" dirty="0" smtClean="0"/>
              <a:t> the journalists' questions.</a:t>
            </a:r>
            <a:br>
              <a:rPr lang="en-US" i="1" dirty="0" smtClean="0"/>
            </a:br>
            <a:endParaRPr lang="en-US" i="1" dirty="0" smtClean="0"/>
          </a:p>
          <a:p>
            <a:r>
              <a:rPr lang="en-US" i="1" dirty="0" smtClean="0"/>
              <a:t>It </a:t>
            </a:r>
            <a:r>
              <a:rPr lang="en-US" i="1" dirty="0" smtClean="0"/>
              <a:t>is often hard for children </a:t>
            </a:r>
            <a:r>
              <a:rPr lang="en-US" b="1" i="1" dirty="0" smtClean="0"/>
              <a:t>to make</a:t>
            </a:r>
            <a:r>
              <a:rPr lang="en-US" i="1" dirty="0" smtClean="0"/>
              <a:t> new friends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</TotalTime>
  <Words>90</Words>
  <Application>Microsoft Office PowerPoint</Application>
  <PresentationFormat>Presentación en pantalla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Intermedio</vt:lpstr>
      <vt:lpstr>The Infinitive of purpose ¨ to ¨</vt:lpstr>
      <vt:lpstr>The Infinitive of purpose</vt:lpstr>
      <vt:lpstr>Use it after certain verbs</vt:lpstr>
      <vt:lpstr>Or after adjectives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Infinitive of purpose ¨ to ¨</dc:title>
  <dc:creator>Any</dc:creator>
  <cp:lastModifiedBy>Any</cp:lastModifiedBy>
  <cp:revision>1</cp:revision>
  <dcterms:created xsi:type="dcterms:W3CDTF">2012-10-27T19:41:43Z</dcterms:created>
  <dcterms:modified xsi:type="dcterms:W3CDTF">2012-10-27T19:50:16Z</dcterms:modified>
</cp:coreProperties>
</file>